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65" r:id="rId5"/>
    <p:sldId id="260" r:id="rId6"/>
    <p:sldId id="274" r:id="rId7"/>
    <p:sldId id="271" r:id="rId8"/>
    <p:sldId id="279" r:id="rId9"/>
    <p:sldId id="280" r:id="rId10"/>
    <p:sldId id="281" r:id="rId11"/>
    <p:sldId id="285" r:id="rId12"/>
    <p:sldId id="278" r:id="rId13"/>
    <p:sldId id="275" r:id="rId14"/>
    <p:sldId id="259" r:id="rId15"/>
    <p:sldId id="258" r:id="rId16"/>
    <p:sldId id="284" r:id="rId17"/>
    <p:sldId id="286" r:id="rId18"/>
    <p:sldId id="270" r:id="rId19"/>
    <p:sldId id="282" r:id="rId20"/>
    <p:sldId id="272" r:id="rId21"/>
    <p:sldId id="287" r:id="rId22"/>
    <p:sldId id="276" r:id="rId23"/>
    <p:sldId id="263" r:id="rId24"/>
    <p:sldId id="267" r:id="rId25"/>
    <p:sldId id="290" r:id="rId26"/>
    <p:sldId id="288" r:id="rId27"/>
    <p:sldId id="291" r:id="rId28"/>
    <p:sldId id="292" r:id="rId29"/>
    <p:sldId id="289" r:id="rId30"/>
    <p:sldId id="293" r:id="rId31"/>
    <p:sldId id="261" r:id="rId32"/>
    <p:sldId id="262" r:id="rId33"/>
    <p:sldId id="26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BAC"/>
    <a:srgbClr val="81AABE"/>
    <a:srgbClr val="CF8595"/>
    <a:srgbClr val="BDBEB6"/>
    <a:srgbClr val="989292"/>
    <a:srgbClr val="7B5743"/>
    <a:srgbClr val="C0BFBB"/>
    <a:srgbClr val="A2C7DA"/>
    <a:srgbClr val="989194"/>
    <a:srgbClr val="7F48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8-4F76-B834-082343A0EE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8-4F76-B834-082343A0EE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8-4F76-B834-082343A0E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1-473D-81EC-EE263E1C0A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11-473D-81EC-EE263E1C0A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11-473D-81EC-EE263E1C0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744256"/>
        <c:axId val="6741904"/>
      </c:barChart>
      <c:catAx>
        <c:axId val="67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1904"/>
        <c:crosses val="autoZero"/>
        <c:auto val="1"/>
        <c:lblAlgn val="ctr"/>
        <c:lblOffset val="100"/>
        <c:noMultiLvlLbl val="0"/>
      </c:catAx>
      <c:valAx>
        <c:axId val="6741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4F-4930-B12E-2E97CF3426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4F-4930-B12E-2E97CF3426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4F-4930-B12E-2E97CF3426F2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4F-4930-B12E-2E97CF3426F2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F-4930-B12E-2E97CF342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Pt idx="1">
            <cx:spPr>
              <a:solidFill>
                <a:srgbClr val="B5A591"/>
              </a:solidFill>
            </cx:spPr>
          </cx:dataPt>
          <cx:dataPt idx="2">
            <cx:spPr>
              <a:solidFill>
                <a:srgbClr val="5B9BD5"/>
              </a:solidFill>
            </cx:spPr>
          </cx:dataPt>
          <cx:dataPt idx="3">
            <cx:spPr>
              <a:solidFill>
                <a:srgbClr val="CA92C4"/>
              </a:solidFill>
            </cx:spPr>
          </cx:dataPt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rgbClr val="C8BBA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rgbClr val="C8BBA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43601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Node J.s   vs  JAVA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31363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8B804E2-23BC-4310-AA9D-84BBC206C578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657732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D73BDDE-6244-432C-9F00-DC68C72301D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5" name="차트 324">
            <a:extLst>
              <a:ext uri="{FF2B5EF4-FFF2-40B4-BE49-F238E27FC236}">
                <a16:creationId xmlns:a16="http://schemas.microsoft.com/office/drawing/2014/main" id="{D582A5E4-5A5A-4507-B968-DEC8C4C1E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015355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4F39578-DA39-40AF-83AD-DB59794F0489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6F83C03-765F-41EA-8542-94DE63EA98DC}"/>
              </a:ext>
            </a:extLst>
          </p:cNvPr>
          <p:cNvSpPr txBox="1"/>
          <p:nvPr/>
        </p:nvSpPr>
        <p:spPr>
          <a:xfrm>
            <a:off x="1505603" y="1788695"/>
            <a:ext cx="32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1702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7640BAF-B540-44E3-9DE3-EBB3456D2227}"/>
              </a:ext>
            </a:extLst>
          </p:cNvPr>
          <p:cNvSpPr/>
          <p:nvPr/>
        </p:nvSpPr>
        <p:spPr>
          <a:xfrm>
            <a:off x="5753680" y="3324914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88EBDD-4FC3-4071-BC78-131349DCFD5E}"/>
              </a:ext>
            </a:extLst>
          </p:cNvPr>
          <p:cNvSpPr/>
          <p:nvPr/>
        </p:nvSpPr>
        <p:spPr>
          <a:xfrm>
            <a:off x="3518986" y="3324914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8A1B81-E6B5-4712-B29E-91B5035F0D1C}"/>
              </a:ext>
            </a:extLst>
          </p:cNvPr>
          <p:cNvSpPr/>
          <p:nvPr/>
        </p:nvSpPr>
        <p:spPr>
          <a:xfrm>
            <a:off x="4674301" y="1339124"/>
            <a:ext cx="2939816" cy="293981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34D7A-017F-4756-917B-4528B4B966A9}"/>
              </a:ext>
            </a:extLst>
          </p:cNvPr>
          <p:cNvSpPr txBox="1"/>
          <p:nvPr/>
        </p:nvSpPr>
        <p:spPr>
          <a:xfrm>
            <a:off x="3983136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8CCC8-3574-4D32-A02D-F3F8C0485DFD}"/>
              </a:ext>
            </a:extLst>
          </p:cNvPr>
          <p:cNvSpPr txBox="1"/>
          <p:nvPr/>
        </p:nvSpPr>
        <p:spPr>
          <a:xfrm>
            <a:off x="6910392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5713C-2303-490D-8142-3AE7EC2F01AA}"/>
              </a:ext>
            </a:extLst>
          </p:cNvPr>
          <p:cNvSpPr txBox="1"/>
          <p:nvPr/>
        </p:nvSpPr>
        <p:spPr>
          <a:xfrm>
            <a:off x="5453044" y="2594247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9F4D7-CDDA-4F09-A91C-6F1EC048BDCE}"/>
              </a:ext>
            </a:extLst>
          </p:cNvPr>
          <p:cNvSpPr txBox="1"/>
          <p:nvPr/>
        </p:nvSpPr>
        <p:spPr>
          <a:xfrm>
            <a:off x="931669" y="447935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E8C5A-9C5F-4141-BBD1-A0C3BBCB29EA}"/>
              </a:ext>
            </a:extLst>
          </p:cNvPr>
          <p:cNvSpPr txBox="1"/>
          <p:nvPr/>
        </p:nvSpPr>
        <p:spPr>
          <a:xfrm>
            <a:off x="8790554" y="4463406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F82-610B-44E4-828B-43DEAEEE5A64}"/>
              </a:ext>
            </a:extLst>
          </p:cNvPr>
          <p:cNvSpPr txBox="1"/>
          <p:nvPr/>
        </p:nvSpPr>
        <p:spPr>
          <a:xfrm>
            <a:off x="7801499" y="178652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35356-CFE2-47B0-9ABA-FC8913C064FE}"/>
              </a:ext>
            </a:extLst>
          </p:cNvPr>
          <p:cNvSpPr/>
          <p:nvPr/>
        </p:nvSpPr>
        <p:spPr>
          <a:xfrm>
            <a:off x="609600" y="1419529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08EDA-E639-4DD9-934E-610C3A2852BF}"/>
              </a:ext>
            </a:extLst>
          </p:cNvPr>
          <p:cNvSpPr txBox="1"/>
          <p:nvPr/>
        </p:nvSpPr>
        <p:spPr>
          <a:xfrm>
            <a:off x="709208" y="1552365"/>
            <a:ext cx="24334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1886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934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Java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B4CB-3817-41C9-9EEB-5C48C8C275DF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C1A3-1541-4F20-8206-231698FD8A6E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BF37-221E-4110-9F4D-227D4149CB41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90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B0FA6-0B98-46C8-BEE6-EBBE47B4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5245447" y="3591407"/>
            <a:ext cx="1701107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differently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AB28B5-E835-4300-BFBF-CC115BA3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CE628-292E-4793-8670-45D30328FD2A}"/>
              </a:ext>
            </a:extLst>
          </p:cNvPr>
          <p:cNvSpPr txBox="1"/>
          <p:nvPr/>
        </p:nvSpPr>
        <p:spPr>
          <a:xfrm>
            <a:off x="4734889" y="3999968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n-ea"/>
              </a:rPr>
              <a:t>질문을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82819-0895-44EF-89F9-A3B36ADE688E}"/>
              </a:ext>
            </a:extLst>
          </p:cNvPr>
          <p:cNvSpPr txBox="1"/>
          <p:nvPr/>
        </p:nvSpPr>
        <p:spPr>
          <a:xfrm>
            <a:off x="5069116" y="1854552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5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3EB63A-9D14-41BE-80AF-619261123D04}"/>
              </a:ext>
            </a:extLst>
          </p:cNvPr>
          <p:cNvSpPr/>
          <p:nvPr/>
        </p:nvSpPr>
        <p:spPr>
          <a:xfrm>
            <a:off x="633278" y="1237326"/>
            <a:ext cx="5159296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EA2B11-6ACD-4760-95C3-92A316CB4B9F}"/>
              </a:ext>
            </a:extLst>
          </p:cNvPr>
          <p:cNvSpPr/>
          <p:nvPr/>
        </p:nvSpPr>
        <p:spPr>
          <a:xfrm>
            <a:off x="652084" y="1235852"/>
            <a:ext cx="718828" cy="718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6AA39-94EE-462D-8B49-1577BC494AD2}"/>
              </a:ext>
            </a:extLst>
          </p:cNvPr>
          <p:cNvSpPr txBox="1"/>
          <p:nvPr/>
        </p:nvSpPr>
        <p:spPr>
          <a:xfrm>
            <a:off x="783915" y="1280746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2214AA4-CAA7-4B2A-A885-B7E1B0A0F888}"/>
              </a:ext>
            </a:extLst>
          </p:cNvPr>
          <p:cNvSpPr/>
          <p:nvPr/>
        </p:nvSpPr>
        <p:spPr>
          <a:xfrm>
            <a:off x="180137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FF14229-BC38-45B7-BD5E-9DEC97A1DFC6}"/>
              </a:ext>
            </a:extLst>
          </p:cNvPr>
          <p:cNvSpPr/>
          <p:nvPr/>
        </p:nvSpPr>
        <p:spPr>
          <a:xfrm>
            <a:off x="2091019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004384B-3F8A-47C5-A38D-458D3A694C61}"/>
              </a:ext>
            </a:extLst>
          </p:cNvPr>
          <p:cNvSpPr/>
          <p:nvPr/>
        </p:nvSpPr>
        <p:spPr>
          <a:xfrm>
            <a:off x="238066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A2E00AA-ABE9-474E-B427-2D4353974703}"/>
              </a:ext>
            </a:extLst>
          </p:cNvPr>
          <p:cNvSpPr/>
          <p:nvPr/>
        </p:nvSpPr>
        <p:spPr>
          <a:xfrm>
            <a:off x="2670313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2EEA86D-A308-442C-A253-F5D38E54DAF2}"/>
              </a:ext>
            </a:extLst>
          </p:cNvPr>
          <p:cNvSpPr/>
          <p:nvPr/>
        </p:nvSpPr>
        <p:spPr>
          <a:xfrm>
            <a:off x="2959961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F6252C-46D9-4AFC-8380-3215E270BB5D}"/>
              </a:ext>
            </a:extLst>
          </p:cNvPr>
          <p:cNvSpPr/>
          <p:nvPr/>
        </p:nvSpPr>
        <p:spPr>
          <a:xfrm>
            <a:off x="324960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341FADE-4430-4E34-955B-74D6ADA6E144}"/>
              </a:ext>
            </a:extLst>
          </p:cNvPr>
          <p:cNvSpPr/>
          <p:nvPr/>
        </p:nvSpPr>
        <p:spPr>
          <a:xfrm>
            <a:off x="3539254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D9A8A50-54E4-4B6D-A3E4-374D78C2B42A}"/>
              </a:ext>
            </a:extLst>
          </p:cNvPr>
          <p:cNvSpPr/>
          <p:nvPr/>
        </p:nvSpPr>
        <p:spPr>
          <a:xfrm>
            <a:off x="382890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EF60E3-311C-4760-97DF-9CD15BB8AF6C}"/>
              </a:ext>
            </a:extLst>
          </p:cNvPr>
          <p:cNvSpPr/>
          <p:nvPr/>
        </p:nvSpPr>
        <p:spPr>
          <a:xfrm>
            <a:off x="4118548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5B71D9B-48D2-478A-90D4-5A22B73F5498}"/>
              </a:ext>
            </a:extLst>
          </p:cNvPr>
          <p:cNvSpPr/>
          <p:nvPr/>
        </p:nvSpPr>
        <p:spPr>
          <a:xfrm>
            <a:off x="4408196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AB1FCE7-14C6-477C-AA69-6F986F002663}"/>
              </a:ext>
            </a:extLst>
          </p:cNvPr>
          <p:cNvSpPr/>
          <p:nvPr/>
        </p:nvSpPr>
        <p:spPr>
          <a:xfrm>
            <a:off x="1801372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E68831-2CF8-44B2-8BC6-810A3E459BD7}"/>
              </a:ext>
            </a:extLst>
          </p:cNvPr>
          <p:cNvSpPr/>
          <p:nvPr/>
        </p:nvSpPr>
        <p:spPr>
          <a:xfrm>
            <a:off x="2091019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287876-0D88-4804-AAEB-ABC383A84831}"/>
              </a:ext>
            </a:extLst>
          </p:cNvPr>
          <p:cNvSpPr/>
          <p:nvPr/>
        </p:nvSpPr>
        <p:spPr>
          <a:xfrm>
            <a:off x="238066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9F6CBCD-7656-40B1-84D2-4E0EE1772669}"/>
              </a:ext>
            </a:extLst>
          </p:cNvPr>
          <p:cNvSpPr/>
          <p:nvPr/>
        </p:nvSpPr>
        <p:spPr>
          <a:xfrm>
            <a:off x="2670313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267C162-0E0A-44BB-A079-65F9E397736A}"/>
              </a:ext>
            </a:extLst>
          </p:cNvPr>
          <p:cNvSpPr/>
          <p:nvPr/>
        </p:nvSpPr>
        <p:spPr>
          <a:xfrm>
            <a:off x="2959961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274675-87B5-41A2-97E2-17572484E1AB}"/>
              </a:ext>
            </a:extLst>
          </p:cNvPr>
          <p:cNvSpPr/>
          <p:nvPr/>
        </p:nvSpPr>
        <p:spPr>
          <a:xfrm>
            <a:off x="324960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24D6B9D-3DC2-430D-835A-627333EC03D9}"/>
              </a:ext>
            </a:extLst>
          </p:cNvPr>
          <p:cNvSpPr/>
          <p:nvPr/>
        </p:nvSpPr>
        <p:spPr>
          <a:xfrm>
            <a:off x="3539254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1028DA-BBA2-466A-AF6B-62EC0356FFE0}"/>
              </a:ext>
            </a:extLst>
          </p:cNvPr>
          <p:cNvSpPr/>
          <p:nvPr/>
        </p:nvSpPr>
        <p:spPr>
          <a:xfrm>
            <a:off x="3828902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26F0713-2691-413D-9936-05AE54B40910}"/>
              </a:ext>
            </a:extLst>
          </p:cNvPr>
          <p:cNvSpPr/>
          <p:nvPr/>
        </p:nvSpPr>
        <p:spPr>
          <a:xfrm>
            <a:off x="4118548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E74EAF2-3A6C-4612-8BC7-E18C473D55CF}"/>
              </a:ext>
            </a:extLst>
          </p:cNvPr>
          <p:cNvSpPr/>
          <p:nvPr/>
        </p:nvSpPr>
        <p:spPr>
          <a:xfrm>
            <a:off x="4408196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4EFC9BA-74EA-4F00-9E9F-B6DB50D28D40}"/>
              </a:ext>
            </a:extLst>
          </p:cNvPr>
          <p:cNvSpPr/>
          <p:nvPr/>
        </p:nvSpPr>
        <p:spPr>
          <a:xfrm>
            <a:off x="180137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F6A7D2C-107C-4111-9D3C-12A8F4F1D507}"/>
              </a:ext>
            </a:extLst>
          </p:cNvPr>
          <p:cNvSpPr/>
          <p:nvPr/>
        </p:nvSpPr>
        <p:spPr>
          <a:xfrm>
            <a:off x="2091019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758144D-89BA-4640-BE1A-56EC32BCA417}"/>
              </a:ext>
            </a:extLst>
          </p:cNvPr>
          <p:cNvSpPr/>
          <p:nvPr/>
        </p:nvSpPr>
        <p:spPr>
          <a:xfrm>
            <a:off x="238066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15EF12B-F36A-4247-B687-BC9773EAFD2C}"/>
              </a:ext>
            </a:extLst>
          </p:cNvPr>
          <p:cNvSpPr/>
          <p:nvPr/>
        </p:nvSpPr>
        <p:spPr>
          <a:xfrm>
            <a:off x="2670313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B0537BC-6E3B-4B1B-A8F5-F0792FEE2500}"/>
              </a:ext>
            </a:extLst>
          </p:cNvPr>
          <p:cNvSpPr/>
          <p:nvPr/>
        </p:nvSpPr>
        <p:spPr>
          <a:xfrm>
            <a:off x="2959961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3E8A0E1-559F-4C32-A3A3-AF81AB4069AC}"/>
              </a:ext>
            </a:extLst>
          </p:cNvPr>
          <p:cNvSpPr/>
          <p:nvPr/>
        </p:nvSpPr>
        <p:spPr>
          <a:xfrm>
            <a:off x="324960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F7D59-4DBD-4E0E-834F-084B35041CDB}"/>
              </a:ext>
            </a:extLst>
          </p:cNvPr>
          <p:cNvSpPr/>
          <p:nvPr/>
        </p:nvSpPr>
        <p:spPr>
          <a:xfrm>
            <a:off x="3539254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78FCEA7-A8D4-4DB7-82DE-05A18FE9BAA5}"/>
              </a:ext>
            </a:extLst>
          </p:cNvPr>
          <p:cNvSpPr/>
          <p:nvPr/>
        </p:nvSpPr>
        <p:spPr>
          <a:xfrm>
            <a:off x="382890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EC92CF8-A295-4C33-8248-C3DE4ECA913A}"/>
              </a:ext>
            </a:extLst>
          </p:cNvPr>
          <p:cNvSpPr/>
          <p:nvPr/>
        </p:nvSpPr>
        <p:spPr>
          <a:xfrm>
            <a:off x="4118548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15EBBE-4632-4008-A04C-D20C6AC2B545}"/>
              </a:ext>
            </a:extLst>
          </p:cNvPr>
          <p:cNvSpPr/>
          <p:nvPr/>
        </p:nvSpPr>
        <p:spPr>
          <a:xfrm>
            <a:off x="4408196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59CDD20-03E6-455C-A94A-06777B5B26D6}"/>
              </a:ext>
            </a:extLst>
          </p:cNvPr>
          <p:cNvSpPr/>
          <p:nvPr/>
        </p:nvSpPr>
        <p:spPr>
          <a:xfrm>
            <a:off x="180137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920D6FE-BA80-481C-BB91-E496E731ABF6}"/>
              </a:ext>
            </a:extLst>
          </p:cNvPr>
          <p:cNvSpPr/>
          <p:nvPr/>
        </p:nvSpPr>
        <p:spPr>
          <a:xfrm>
            <a:off x="2091019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A18082-6BBF-475B-BFEC-04F6EA0CEFAE}"/>
              </a:ext>
            </a:extLst>
          </p:cNvPr>
          <p:cNvSpPr/>
          <p:nvPr/>
        </p:nvSpPr>
        <p:spPr>
          <a:xfrm>
            <a:off x="238066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91689A5-2AE9-401B-A660-A389FB16DADC}"/>
              </a:ext>
            </a:extLst>
          </p:cNvPr>
          <p:cNvSpPr/>
          <p:nvPr/>
        </p:nvSpPr>
        <p:spPr>
          <a:xfrm>
            <a:off x="2670313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C2CD576-F95F-45F0-80DF-617486107F02}"/>
              </a:ext>
            </a:extLst>
          </p:cNvPr>
          <p:cNvSpPr/>
          <p:nvPr/>
        </p:nvSpPr>
        <p:spPr>
          <a:xfrm>
            <a:off x="2959961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A66AF4-15BB-4561-888E-35C95B753618}"/>
              </a:ext>
            </a:extLst>
          </p:cNvPr>
          <p:cNvSpPr/>
          <p:nvPr/>
        </p:nvSpPr>
        <p:spPr>
          <a:xfrm>
            <a:off x="324960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5EE5351-C25D-432A-9F93-CE8759B5BC24}"/>
              </a:ext>
            </a:extLst>
          </p:cNvPr>
          <p:cNvSpPr/>
          <p:nvPr/>
        </p:nvSpPr>
        <p:spPr>
          <a:xfrm>
            <a:off x="3539254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4DDB54-DAF3-4E45-921D-7CD1C3E927CE}"/>
              </a:ext>
            </a:extLst>
          </p:cNvPr>
          <p:cNvSpPr/>
          <p:nvPr/>
        </p:nvSpPr>
        <p:spPr>
          <a:xfrm>
            <a:off x="382890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EF5931F-E343-48EC-959C-81658A30782E}"/>
              </a:ext>
            </a:extLst>
          </p:cNvPr>
          <p:cNvSpPr/>
          <p:nvPr/>
        </p:nvSpPr>
        <p:spPr>
          <a:xfrm>
            <a:off x="4118548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A4E3885-CFDF-48BD-BEA7-F29E70CF7B09}"/>
              </a:ext>
            </a:extLst>
          </p:cNvPr>
          <p:cNvSpPr/>
          <p:nvPr/>
        </p:nvSpPr>
        <p:spPr>
          <a:xfrm>
            <a:off x="4408196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920659-E99C-4398-A20E-3825FBA45A8E}"/>
              </a:ext>
            </a:extLst>
          </p:cNvPr>
          <p:cNvSpPr/>
          <p:nvPr/>
        </p:nvSpPr>
        <p:spPr>
          <a:xfrm>
            <a:off x="180137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6DFD990-161C-41E5-93E3-280BB2998637}"/>
              </a:ext>
            </a:extLst>
          </p:cNvPr>
          <p:cNvSpPr/>
          <p:nvPr/>
        </p:nvSpPr>
        <p:spPr>
          <a:xfrm>
            <a:off x="2091019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EBB731C-8B04-4C44-B32F-10EB92F0CDE2}"/>
              </a:ext>
            </a:extLst>
          </p:cNvPr>
          <p:cNvSpPr/>
          <p:nvPr/>
        </p:nvSpPr>
        <p:spPr>
          <a:xfrm>
            <a:off x="238066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AA78CBA-9295-480E-A1A5-CC37983083E4}"/>
              </a:ext>
            </a:extLst>
          </p:cNvPr>
          <p:cNvSpPr/>
          <p:nvPr/>
        </p:nvSpPr>
        <p:spPr>
          <a:xfrm>
            <a:off x="2670313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4E2F44-2A1A-4624-979C-4DEF7A2F61BE}"/>
              </a:ext>
            </a:extLst>
          </p:cNvPr>
          <p:cNvSpPr/>
          <p:nvPr/>
        </p:nvSpPr>
        <p:spPr>
          <a:xfrm>
            <a:off x="2959961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F71E831-45B9-44B4-842B-4EBC62BFFF20}"/>
              </a:ext>
            </a:extLst>
          </p:cNvPr>
          <p:cNvSpPr/>
          <p:nvPr/>
        </p:nvSpPr>
        <p:spPr>
          <a:xfrm>
            <a:off x="324960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3B461EB-3598-48F2-81D4-D6F7F8A1132C}"/>
              </a:ext>
            </a:extLst>
          </p:cNvPr>
          <p:cNvSpPr/>
          <p:nvPr/>
        </p:nvSpPr>
        <p:spPr>
          <a:xfrm>
            <a:off x="3539254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B9069B-9674-454C-902F-7DDE96FE2596}"/>
              </a:ext>
            </a:extLst>
          </p:cNvPr>
          <p:cNvSpPr/>
          <p:nvPr/>
        </p:nvSpPr>
        <p:spPr>
          <a:xfrm>
            <a:off x="382890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787B5E1-F8E1-460B-9250-129695BC27BC}"/>
              </a:ext>
            </a:extLst>
          </p:cNvPr>
          <p:cNvSpPr/>
          <p:nvPr/>
        </p:nvSpPr>
        <p:spPr>
          <a:xfrm>
            <a:off x="4118548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233F41-EC4E-4C99-AB8F-6CF28082D2FF}"/>
              </a:ext>
            </a:extLst>
          </p:cNvPr>
          <p:cNvSpPr/>
          <p:nvPr/>
        </p:nvSpPr>
        <p:spPr>
          <a:xfrm>
            <a:off x="4408196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5F1EAF5-8925-490F-B5C2-030BE35B7490}"/>
              </a:ext>
            </a:extLst>
          </p:cNvPr>
          <p:cNvSpPr/>
          <p:nvPr/>
        </p:nvSpPr>
        <p:spPr>
          <a:xfrm>
            <a:off x="180137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5AA24E1-874E-43A4-94D1-DC5CCCBE3E80}"/>
              </a:ext>
            </a:extLst>
          </p:cNvPr>
          <p:cNvSpPr/>
          <p:nvPr/>
        </p:nvSpPr>
        <p:spPr>
          <a:xfrm>
            <a:off x="2091019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CBB8B81-B8BD-42B8-8E85-17B4988758D6}"/>
              </a:ext>
            </a:extLst>
          </p:cNvPr>
          <p:cNvSpPr/>
          <p:nvPr/>
        </p:nvSpPr>
        <p:spPr>
          <a:xfrm>
            <a:off x="238066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FC62C29E-104F-4337-9898-38B9A031295B}"/>
              </a:ext>
            </a:extLst>
          </p:cNvPr>
          <p:cNvSpPr/>
          <p:nvPr/>
        </p:nvSpPr>
        <p:spPr>
          <a:xfrm>
            <a:off x="2670313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71C2239-00E6-4093-B2AA-32AA0868845B}"/>
              </a:ext>
            </a:extLst>
          </p:cNvPr>
          <p:cNvSpPr/>
          <p:nvPr/>
        </p:nvSpPr>
        <p:spPr>
          <a:xfrm>
            <a:off x="2959961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8C32EC2-922E-4A11-B32E-385F2D6C19EF}"/>
              </a:ext>
            </a:extLst>
          </p:cNvPr>
          <p:cNvSpPr/>
          <p:nvPr/>
        </p:nvSpPr>
        <p:spPr>
          <a:xfrm>
            <a:off x="324960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7294769-DEC0-403A-B3EA-AB4FD78C2B62}"/>
              </a:ext>
            </a:extLst>
          </p:cNvPr>
          <p:cNvSpPr/>
          <p:nvPr/>
        </p:nvSpPr>
        <p:spPr>
          <a:xfrm>
            <a:off x="3539254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C681156-D370-4864-82CF-EEB1686161F5}"/>
              </a:ext>
            </a:extLst>
          </p:cNvPr>
          <p:cNvSpPr/>
          <p:nvPr/>
        </p:nvSpPr>
        <p:spPr>
          <a:xfrm>
            <a:off x="382890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A67B125-2AB4-4153-BF6E-CC42C4D843B7}"/>
              </a:ext>
            </a:extLst>
          </p:cNvPr>
          <p:cNvSpPr/>
          <p:nvPr/>
        </p:nvSpPr>
        <p:spPr>
          <a:xfrm>
            <a:off x="4118548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F06CC9D-5468-4A69-A6A1-F5D99F7AC62B}"/>
              </a:ext>
            </a:extLst>
          </p:cNvPr>
          <p:cNvSpPr/>
          <p:nvPr/>
        </p:nvSpPr>
        <p:spPr>
          <a:xfrm>
            <a:off x="4408196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71748A7-300C-4EBF-A31D-480E1C33DB9F}"/>
              </a:ext>
            </a:extLst>
          </p:cNvPr>
          <p:cNvSpPr/>
          <p:nvPr/>
        </p:nvSpPr>
        <p:spPr>
          <a:xfrm>
            <a:off x="180137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F587F1-E2EE-4722-BE16-769F99733A87}"/>
              </a:ext>
            </a:extLst>
          </p:cNvPr>
          <p:cNvSpPr/>
          <p:nvPr/>
        </p:nvSpPr>
        <p:spPr>
          <a:xfrm>
            <a:off x="2091019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F9595A2-4898-4EA2-8704-D6F5967679F3}"/>
              </a:ext>
            </a:extLst>
          </p:cNvPr>
          <p:cNvSpPr/>
          <p:nvPr/>
        </p:nvSpPr>
        <p:spPr>
          <a:xfrm>
            <a:off x="238066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412DFBD-0CD2-48E2-987B-2EA46450F149}"/>
              </a:ext>
            </a:extLst>
          </p:cNvPr>
          <p:cNvSpPr/>
          <p:nvPr/>
        </p:nvSpPr>
        <p:spPr>
          <a:xfrm>
            <a:off x="2670313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F01305-9E97-42B7-969D-DD0BAAB48017}"/>
              </a:ext>
            </a:extLst>
          </p:cNvPr>
          <p:cNvSpPr/>
          <p:nvPr/>
        </p:nvSpPr>
        <p:spPr>
          <a:xfrm>
            <a:off x="2959961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655D088-6D41-4D75-BEAE-D09BBC9A81D0}"/>
              </a:ext>
            </a:extLst>
          </p:cNvPr>
          <p:cNvSpPr/>
          <p:nvPr/>
        </p:nvSpPr>
        <p:spPr>
          <a:xfrm>
            <a:off x="324960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56185F4-4A73-4876-8ACF-0724F7B62E3A}"/>
              </a:ext>
            </a:extLst>
          </p:cNvPr>
          <p:cNvSpPr/>
          <p:nvPr/>
        </p:nvSpPr>
        <p:spPr>
          <a:xfrm>
            <a:off x="3539254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8193B13-5A2D-48A2-B333-BC5BDD27705D}"/>
              </a:ext>
            </a:extLst>
          </p:cNvPr>
          <p:cNvSpPr/>
          <p:nvPr/>
        </p:nvSpPr>
        <p:spPr>
          <a:xfrm>
            <a:off x="382890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B63F5E-F634-4318-9B68-E32D2CC977F5}"/>
              </a:ext>
            </a:extLst>
          </p:cNvPr>
          <p:cNvSpPr/>
          <p:nvPr/>
        </p:nvSpPr>
        <p:spPr>
          <a:xfrm>
            <a:off x="4118548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4604467-811A-4EEC-862C-D1AD353CC65E}"/>
              </a:ext>
            </a:extLst>
          </p:cNvPr>
          <p:cNvSpPr/>
          <p:nvPr/>
        </p:nvSpPr>
        <p:spPr>
          <a:xfrm>
            <a:off x="4408196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F3ED14-E813-4167-B0BA-FEC0D65B481F}"/>
              </a:ext>
            </a:extLst>
          </p:cNvPr>
          <p:cNvSpPr/>
          <p:nvPr/>
        </p:nvSpPr>
        <p:spPr>
          <a:xfrm>
            <a:off x="180137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A86B708-9AC2-423D-9BA6-E0F02A8DE249}"/>
              </a:ext>
            </a:extLst>
          </p:cNvPr>
          <p:cNvSpPr/>
          <p:nvPr/>
        </p:nvSpPr>
        <p:spPr>
          <a:xfrm>
            <a:off x="2091019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0BB8919-6C27-4BB2-8888-2DDD2A71A829}"/>
              </a:ext>
            </a:extLst>
          </p:cNvPr>
          <p:cNvSpPr/>
          <p:nvPr/>
        </p:nvSpPr>
        <p:spPr>
          <a:xfrm>
            <a:off x="238066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444CBE-5BA3-4A6E-9785-F11A1518FE69}"/>
              </a:ext>
            </a:extLst>
          </p:cNvPr>
          <p:cNvSpPr/>
          <p:nvPr/>
        </p:nvSpPr>
        <p:spPr>
          <a:xfrm>
            <a:off x="2670313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DDA4F24-8042-4E00-8E69-9CF21C0C827B}"/>
              </a:ext>
            </a:extLst>
          </p:cNvPr>
          <p:cNvSpPr/>
          <p:nvPr/>
        </p:nvSpPr>
        <p:spPr>
          <a:xfrm>
            <a:off x="2959961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49237DA-E249-4BEE-A502-01664619BE79}"/>
              </a:ext>
            </a:extLst>
          </p:cNvPr>
          <p:cNvSpPr/>
          <p:nvPr/>
        </p:nvSpPr>
        <p:spPr>
          <a:xfrm>
            <a:off x="324960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9A36B88-4A60-42FF-B30F-B2BFF5F6D169}"/>
              </a:ext>
            </a:extLst>
          </p:cNvPr>
          <p:cNvSpPr/>
          <p:nvPr/>
        </p:nvSpPr>
        <p:spPr>
          <a:xfrm>
            <a:off x="3539254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0718058-C4EA-43A0-B18B-CBE8C2BC8AB2}"/>
              </a:ext>
            </a:extLst>
          </p:cNvPr>
          <p:cNvSpPr/>
          <p:nvPr/>
        </p:nvSpPr>
        <p:spPr>
          <a:xfrm>
            <a:off x="382890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E89553A-F87A-48B7-A41B-35A8DF92AA66}"/>
              </a:ext>
            </a:extLst>
          </p:cNvPr>
          <p:cNvSpPr/>
          <p:nvPr/>
        </p:nvSpPr>
        <p:spPr>
          <a:xfrm>
            <a:off x="4118548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CA725D2-E34C-4337-951B-78909714B786}"/>
              </a:ext>
            </a:extLst>
          </p:cNvPr>
          <p:cNvSpPr/>
          <p:nvPr/>
        </p:nvSpPr>
        <p:spPr>
          <a:xfrm>
            <a:off x="4408196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BE9575B-FE6F-4523-B4DC-CBF26EB99AC9}"/>
              </a:ext>
            </a:extLst>
          </p:cNvPr>
          <p:cNvSpPr/>
          <p:nvPr/>
        </p:nvSpPr>
        <p:spPr>
          <a:xfrm>
            <a:off x="180137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6596198-8B33-4A6C-84AA-5F26C3094BD0}"/>
              </a:ext>
            </a:extLst>
          </p:cNvPr>
          <p:cNvSpPr/>
          <p:nvPr/>
        </p:nvSpPr>
        <p:spPr>
          <a:xfrm>
            <a:off x="2091019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063D66C-5933-4612-AB4D-E65E66656A75}"/>
              </a:ext>
            </a:extLst>
          </p:cNvPr>
          <p:cNvSpPr/>
          <p:nvPr/>
        </p:nvSpPr>
        <p:spPr>
          <a:xfrm>
            <a:off x="238066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F41EC76-0238-4DB6-994C-C0AA0458B402}"/>
              </a:ext>
            </a:extLst>
          </p:cNvPr>
          <p:cNvSpPr/>
          <p:nvPr/>
        </p:nvSpPr>
        <p:spPr>
          <a:xfrm>
            <a:off x="2670313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501E71-F38D-4365-8630-1E7A05063938}"/>
              </a:ext>
            </a:extLst>
          </p:cNvPr>
          <p:cNvSpPr/>
          <p:nvPr/>
        </p:nvSpPr>
        <p:spPr>
          <a:xfrm>
            <a:off x="2959961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3C9A335-A665-43E7-B6B7-C40B0F00F1A1}"/>
              </a:ext>
            </a:extLst>
          </p:cNvPr>
          <p:cNvSpPr/>
          <p:nvPr/>
        </p:nvSpPr>
        <p:spPr>
          <a:xfrm>
            <a:off x="324960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D0AEE84-87C2-4D31-A7C2-14ABEC0DF9E3}"/>
              </a:ext>
            </a:extLst>
          </p:cNvPr>
          <p:cNvSpPr/>
          <p:nvPr/>
        </p:nvSpPr>
        <p:spPr>
          <a:xfrm>
            <a:off x="3539254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D3A8552-FD63-45D1-A5EA-B19C13A73694}"/>
              </a:ext>
            </a:extLst>
          </p:cNvPr>
          <p:cNvSpPr/>
          <p:nvPr/>
        </p:nvSpPr>
        <p:spPr>
          <a:xfrm>
            <a:off x="382890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25685BD-69C1-44F3-9749-22A4718650EE}"/>
              </a:ext>
            </a:extLst>
          </p:cNvPr>
          <p:cNvSpPr/>
          <p:nvPr/>
        </p:nvSpPr>
        <p:spPr>
          <a:xfrm>
            <a:off x="4118548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7035930-5C24-4B8C-971B-43B739D19775}"/>
              </a:ext>
            </a:extLst>
          </p:cNvPr>
          <p:cNvSpPr/>
          <p:nvPr/>
        </p:nvSpPr>
        <p:spPr>
          <a:xfrm>
            <a:off x="4408196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BFF21E6-A3DE-44EC-830A-682D4DE0E4D3}"/>
              </a:ext>
            </a:extLst>
          </p:cNvPr>
          <p:cNvSpPr/>
          <p:nvPr/>
        </p:nvSpPr>
        <p:spPr>
          <a:xfrm>
            <a:off x="180137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B391666-5431-4311-B376-FC91491AF5AF}"/>
              </a:ext>
            </a:extLst>
          </p:cNvPr>
          <p:cNvSpPr/>
          <p:nvPr/>
        </p:nvSpPr>
        <p:spPr>
          <a:xfrm>
            <a:off x="2091019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7129DC6-CDC1-466D-8646-40EABB912443}"/>
              </a:ext>
            </a:extLst>
          </p:cNvPr>
          <p:cNvSpPr/>
          <p:nvPr/>
        </p:nvSpPr>
        <p:spPr>
          <a:xfrm>
            <a:off x="238066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28B4DD0-0CB5-4F6E-B81E-A0EB556FBF10}"/>
              </a:ext>
            </a:extLst>
          </p:cNvPr>
          <p:cNvSpPr/>
          <p:nvPr/>
        </p:nvSpPr>
        <p:spPr>
          <a:xfrm>
            <a:off x="2670313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E4CFF4A-8D2A-4A71-956B-CE15D470B629}"/>
              </a:ext>
            </a:extLst>
          </p:cNvPr>
          <p:cNvSpPr/>
          <p:nvPr/>
        </p:nvSpPr>
        <p:spPr>
          <a:xfrm>
            <a:off x="2959961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383DCBB-62BC-4328-A76B-E0E8D120BF0B}"/>
              </a:ext>
            </a:extLst>
          </p:cNvPr>
          <p:cNvSpPr/>
          <p:nvPr/>
        </p:nvSpPr>
        <p:spPr>
          <a:xfrm>
            <a:off x="324960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3927BCD-8C52-473F-B671-2060692376BB}"/>
              </a:ext>
            </a:extLst>
          </p:cNvPr>
          <p:cNvSpPr/>
          <p:nvPr/>
        </p:nvSpPr>
        <p:spPr>
          <a:xfrm>
            <a:off x="3539254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BEAF42-FCA6-4442-BD42-484BB336E853}"/>
              </a:ext>
            </a:extLst>
          </p:cNvPr>
          <p:cNvSpPr/>
          <p:nvPr/>
        </p:nvSpPr>
        <p:spPr>
          <a:xfrm>
            <a:off x="382890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0E1912D-E0F8-464D-A0D6-E096C36851DD}"/>
              </a:ext>
            </a:extLst>
          </p:cNvPr>
          <p:cNvSpPr/>
          <p:nvPr/>
        </p:nvSpPr>
        <p:spPr>
          <a:xfrm>
            <a:off x="4118548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87BF53B-1C41-46D9-BE95-120040FA0A9F}"/>
              </a:ext>
            </a:extLst>
          </p:cNvPr>
          <p:cNvSpPr/>
          <p:nvPr/>
        </p:nvSpPr>
        <p:spPr>
          <a:xfrm>
            <a:off x="4408196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10AEDD0-608F-421F-A6AF-EBD573384F70}"/>
              </a:ext>
            </a:extLst>
          </p:cNvPr>
          <p:cNvSpPr txBox="1"/>
          <p:nvPr/>
        </p:nvSpPr>
        <p:spPr>
          <a:xfrm>
            <a:off x="2819683" y="577567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2005E2-E580-4BF1-A586-B745A6340FE0}"/>
              </a:ext>
            </a:extLst>
          </p:cNvPr>
          <p:cNvCxnSpPr/>
          <p:nvPr/>
        </p:nvCxnSpPr>
        <p:spPr>
          <a:xfrm>
            <a:off x="2920845" y="5529849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4F37009-B212-428E-B6F2-836E4F630405}"/>
              </a:ext>
            </a:extLst>
          </p:cNvPr>
          <p:cNvSpPr/>
          <p:nvPr/>
        </p:nvSpPr>
        <p:spPr>
          <a:xfrm>
            <a:off x="6436244" y="1228951"/>
            <a:ext cx="5159295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FA13852-B9DB-4C91-9696-1E0B5C5CBCB1}"/>
              </a:ext>
            </a:extLst>
          </p:cNvPr>
          <p:cNvSpPr/>
          <p:nvPr/>
        </p:nvSpPr>
        <p:spPr>
          <a:xfrm>
            <a:off x="7595869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2788104-AC64-4359-B9D0-33E8F9DDC8E3}"/>
              </a:ext>
            </a:extLst>
          </p:cNvPr>
          <p:cNvSpPr/>
          <p:nvPr/>
        </p:nvSpPr>
        <p:spPr>
          <a:xfrm>
            <a:off x="7885516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3E34819-920A-4E87-A280-5E0EE40D1296}"/>
              </a:ext>
            </a:extLst>
          </p:cNvPr>
          <p:cNvSpPr/>
          <p:nvPr/>
        </p:nvSpPr>
        <p:spPr>
          <a:xfrm>
            <a:off x="8175163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04A45B1-2BBE-4EE0-AA37-D68A16F2C166}"/>
              </a:ext>
            </a:extLst>
          </p:cNvPr>
          <p:cNvSpPr/>
          <p:nvPr/>
        </p:nvSpPr>
        <p:spPr>
          <a:xfrm>
            <a:off x="846481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D9E8F14-F6E0-421A-A161-C17A5D0655DC}"/>
              </a:ext>
            </a:extLst>
          </p:cNvPr>
          <p:cNvSpPr/>
          <p:nvPr/>
        </p:nvSpPr>
        <p:spPr>
          <a:xfrm>
            <a:off x="8754457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7EDBAC5-A275-4C2D-A8A5-5D40E091A752}"/>
              </a:ext>
            </a:extLst>
          </p:cNvPr>
          <p:cNvSpPr/>
          <p:nvPr/>
        </p:nvSpPr>
        <p:spPr>
          <a:xfrm>
            <a:off x="904410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534FE7E-A50D-4809-9F02-85623AA621F4}"/>
              </a:ext>
            </a:extLst>
          </p:cNvPr>
          <p:cNvSpPr/>
          <p:nvPr/>
        </p:nvSpPr>
        <p:spPr>
          <a:xfrm>
            <a:off x="933375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CAB404B-D388-41A5-95C7-A7F7C5C4A65C}"/>
              </a:ext>
            </a:extLst>
          </p:cNvPr>
          <p:cNvSpPr/>
          <p:nvPr/>
        </p:nvSpPr>
        <p:spPr>
          <a:xfrm>
            <a:off x="9623398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6549B3C-60BB-4AC2-B4BD-9121B47A720C}"/>
              </a:ext>
            </a:extLst>
          </p:cNvPr>
          <p:cNvSpPr/>
          <p:nvPr/>
        </p:nvSpPr>
        <p:spPr>
          <a:xfrm>
            <a:off x="991304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7372E7EA-1232-4D7C-974C-9B31FFAC47BD}"/>
              </a:ext>
            </a:extLst>
          </p:cNvPr>
          <p:cNvSpPr/>
          <p:nvPr/>
        </p:nvSpPr>
        <p:spPr>
          <a:xfrm>
            <a:off x="10202692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CE678E6-F377-4AF4-B386-6E207D530A4D}"/>
              </a:ext>
            </a:extLst>
          </p:cNvPr>
          <p:cNvSpPr/>
          <p:nvPr/>
        </p:nvSpPr>
        <p:spPr>
          <a:xfrm>
            <a:off x="7595869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25CB3B-B60C-486F-80D0-00F3445B0D35}"/>
              </a:ext>
            </a:extLst>
          </p:cNvPr>
          <p:cNvSpPr/>
          <p:nvPr/>
        </p:nvSpPr>
        <p:spPr>
          <a:xfrm>
            <a:off x="7885516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4B464D2-A47C-4DDB-B364-53BDDB755637}"/>
              </a:ext>
            </a:extLst>
          </p:cNvPr>
          <p:cNvSpPr/>
          <p:nvPr/>
        </p:nvSpPr>
        <p:spPr>
          <a:xfrm>
            <a:off x="8175163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AD4D48-07D8-4C38-8592-A22BDEE17151}"/>
              </a:ext>
            </a:extLst>
          </p:cNvPr>
          <p:cNvSpPr/>
          <p:nvPr/>
        </p:nvSpPr>
        <p:spPr>
          <a:xfrm>
            <a:off x="846481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0B36F49-DC6A-4BC0-9230-8939BA3DA87D}"/>
              </a:ext>
            </a:extLst>
          </p:cNvPr>
          <p:cNvSpPr/>
          <p:nvPr/>
        </p:nvSpPr>
        <p:spPr>
          <a:xfrm>
            <a:off x="8754457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823A1DE-6C74-405B-B33D-B38BD72D0EFB}"/>
              </a:ext>
            </a:extLst>
          </p:cNvPr>
          <p:cNvSpPr/>
          <p:nvPr/>
        </p:nvSpPr>
        <p:spPr>
          <a:xfrm>
            <a:off x="904410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0862777-494A-4425-9D40-12F537DD42E9}"/>
              </a:ext>
            </a:extLst>
          </p:cNvPr>
          <p:cNvSpPr/>
          <p:nvPr/>
        </p:nvSpPr>
        <p:spPr>
          <a:xfrm>
            <a:off x="933375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1686927-98B3-4B09-9E91-BD9830AED580}"/>
              </a:ext>
            </a:extLst>
          </p:cNvPr>
          <p:cNvSpPr/>
          <p:nvPr/>
        </p:nvSpPr>
        <p:spPr>
          <a:xfrm>
            <a:off x="9623398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E412E9A-C619-44C5-9772-B775A1DDCFE2}"/>
              </a:ext>
            </a:extLst>
          </p:cNvPr>
          <p:cNvSpPr/>
          <p:nvPr/>
        </p:nvSpPr>
        <p:spPr>
          <a:xfrm>
            <a:off x="991304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8F31E6F-1741-4386-BCD2-6008BE8A1BF3}"/>
              </a:ext>
            </a:extLst>
          </p:cNvPr>
          <p:cNvSpPr/>
          <p:nvPr/>
        </p:nvSpPr>
        <p:spPr>
          <a:xfrm>
            <a:off x="10202692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E863B5B-1670-4160-9A8C-955E6C7B4E6D}"/>
              </a:ext>
            </a:extLst>
          </p:cNvPr>
          <p:cNvSpPr/>
          <p:nvPr/>
        </p:nvSpPr>
        <p:spPr>
          <a:xfrm>
            <a:off x="7595869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9F15D63-9EE0-423D-A0E8-7F658EFE7856}"/>
              </a:ext>
            </a:extLst>
          </p:cNvPr>
          <p:cNvSpPr/>
          <p:nvPr/>
        </p:nvSpPr>
        <p:spPr>
          <a:xfrm>
            <a:off x="7885516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505CE3D0-FB4F-4B60-890F-A63889B974E4}"/>
              </a:ext>
            </a:extLst>
          </p:cNvPr>
          <p:cNvSpPr/>
          <p:nvPr/>
        </p:nvSpPr>
        <p:spPr>
          <a:xfrm>
            <a:off x="8175163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CCAF6CA-D513-4C9A-8E63-3A8790250BE3}"/>
              </a:ext>
            </a:extLst>
          </p:cNvPr>
          <p:cNvSpPr/>
          <p:nvPr/>
        </p:nvSpPr>
        <p:spPr>
          <a:xfrm>
            <a:off x="846481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F140423-0F88-42CC-AEEB-9BAD952CBD1B}"/>
              </a:ext>
            </a:extLst>
          </p:cNvPr>
          <p:cNvSpPr/>
          <p:nvPr/>
        </p:nvSpPr>
        <p:spPr>
          <a:xfrm>
            <a:off x="8754457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F5F74CB-BC3D-4930-A922-61BEEDEBBEB3}"/>
              </a:ext>
            </a:extLst>
          </p:cNvPr>
          <p:cNvSpPr/>
          <p:nvPr/>
        </p:nvSpPr>
        <p:spPr>
          <a:xfrm>
            <a:off x="904410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ACC85A4-51C9-4513-9B9C-437D2AFA0A29}"/>
              </a:ext>
            </a:extLst>
          </p:cNvPr>
          <p:cNvSpPr/>
          <p:nvPr/>
        </p:nvSpPr>
        <p:spPr>
          <a:xfrm>
            <a:off x="933375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D4730B7-637E-4688-91FB-41D57FB3EF40}"/>
              </a:ext>
            </a:extLst>
          </p:cNvPr>
          <p:cNvSpPr/>
          <p:nvPr/>
        </p:nvSpPr>
        <p:spPr>
          <a:xfrm>
            <a:off x="9623398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67D0AB1-F87D-43AE-AE4F-F911200D2E58}"/>
              </a:ext>
            </a:extLst>
          </p:cNvPr>
          <p:cNvSpPr/>
          <p:nvPr/>
        </p:nvSpPr>
        <p:spPr>
          <a:xfrm>
            <a:off x="991304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4618323-6690-43AB-83F1-59B2F60400EB}"/>
              </a:ext>
            </a:extLst>
          </p:cNvPr>
          <p:cNvSpPr/>
          <p:nvPr/>
        </p:nvSpPr>
        <p:spPr>
          <a:xfrm>
            <a:off x="10202692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0D883E7-3A32-4BCA-A87D-45CE8008D4F2}"/>
              </a:ext>
            </a:extLst>
          </p:cNvPr>
          <p:cNvSpPr/>
          <p:nvPr/>
        </p:nvSpPr>
        <p:spPr>
          <a:xfrm>
            <a:off x="7595869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4B08439A-948D-4D3D-9E4A-6718FBC7431C}"/>
              </a:ext>
            </a:extLst>
          </p:cNvPr>
          <p:cNvSpPr/>
          <p:nvPr/>
        </p:nvSpPr>
        <p:spPr>
          <a:xfrm>
            <a:off x="7885516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D3AEA49-7D82-43ED-94B4-63DE5A2214DA}"/>
              </a:ext>
            </a:extLst>
          </p:cNvPr>
          <p:cNvSpPr/>
          <p:nvPr/>
        </p:nvSpPr>
        <p:spPr>
          <a:xfrm>
            <a:off x="8175163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DC09A0B-2F0E-4178-A9C6-BE510E54E61B}"/>
              </a:ext>
            </a:extLst>
          </p:cNvPr>
          <p:cNvSpPr/>
          <p:nvPr/>
        </p:nvSpPr>
        <p:spPr>
          <a:xfrm>
            <a:off x="846481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1B94A5D-CB5E-4D3A-9EF7-B2A777C97A46}"/>
              </a:ext>
            </a:extLst>
          </p:cNvPr>
          <p:cNvSpPr/>
          <p:nvPr/>
        </p:nvSpPr>
        <p:spPr>
          <a:xfrm>
            <a:off x="8754457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D1FE411-EBB0-4738-BC92-AF2493D57818}"/>
              </a:ext>
            </a:extLst>
          </p:cNvPr>
          <p:cNvSpPr/>
          <p:nvPr/>
        </p:nvSpPr>
        <p:spPr>
          <a:xfrm>
            <a:off x="904410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DDEE40CE-0EC8-4C8A-9DA2-39D6B024423B}"/>
              </a:ext>
            </a:extLst>
          </p:cNvPr>
          <p:cNvSpPr/>
          <p:nvPr/>
        </p:nvSpPr>
        <p:spPr>
          <a:xfrm>
            <a:off x="933375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C7F0908-7566-4CC4-BB16-5310F3B31695}"/>
              </a:ext>
            </a:extLst>
          </p:cNvPr>
          <p:cNvSpPr/>
          <p:nvPr/>
        </p:nvSpPr>
        <p:spPr>
          <a:xfrm>
            <a:off x="9623398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3CDFCFDB-ED1E-49B5-A788-3F096F24EDA3}"/>
              </a:ext>
            </a:extLst>
          </p:cNvPr>
          <p:cNvSpPr/>
          <p:nvPr/>
        </p:nvSpPr>
        <p:spPr>
          <a:xfrm>
            <a:off x="991304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CE1151F0-CEA2-4FE1-8C55-24BB4B2DB67C}"/>
              </a:ext>
            </a:extLst>
          </p:cNvPr>
          <p:cNvSpPr/>
          <p:nvPr/>
        </p:nvSpPr>
        <p:spPr>
          <a:xfrm>
            <a:off x="10202692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E2E7D75D-2DA3-4F1A-BA77-6597A9C22E72}"/>
              </a:ext>
            </a:extLst>
          </p:cNvPr>
          <p:cNvSpPr/>
          <p:nvPr/>
        </p:nvSpPr>
        <p:spPr>
          <a:xfrm>
            <a:off x="7595869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F0D8F4C-AAF4-4224-ABA4-F2D7D130A914}"/>
              </a:ext>
            </a:extLst>
          </p:cNvPr>
          <p:cNvSpPr/>
          <p:nvPr/>
        </p:nvSpPr>
        <p:spPr>
          <a:xfrm>
            <a:off x="7885516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4A71F08-0074-49E6-AB64-2CCDC6FF116E}"/>
              </a:ext>
            </a:extLst>
          </p:cNvPr>
          <p:cNvSpPr/>
          <p:nvPr/>
        </p:nvSpPr>
        <p:spPr>
          <a:xfrm>
            <a:off x="8175163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1C55E6D-58F2-4F65-BE65-3AE9829F2CA4}"/>
              </a:ext>
            </a:extLst>
          </p:cNvPr>
          <p:cNvSpPr/>
          <p:nvPr/>
        </p:nvSpPr>
        <p:spPr>
          <a:xfrm>
            <a:off x="846481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F6214B6-64AE-46BA-A776-E9B8368B5700}"/>
              </a:ext>
            </a:extLst>
          </p:cNvPr>
          <p:cNvSpPr/>
          <p:nvPr/>
        </p:nvSpPr>
        <p:spPr>
          <a:xfrm>
            <a:off x="8754457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7E394C-DB7F-469A-BFC7-CC9E48C30517}"/>
              </a:ext>
            </a:extLst>
          </p:cNvPr>
          <p:cNvSpPr/>
          <p:nvPr/>
        </p:nvSpPr>
        <p:spPr>
          <a:xfrm>
            <a:off x="904410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3CD2DC57-C577-4ED6-A092-8A22D00F09C9}"/>
              </a:ext>
            </a:extLst>
          </p:cNvPr>
          <p:cNvSpPr/>
          <p:nvPr/>
        </p:nvSpPr>
        <p:spPr>
          <a:xfrm>
            <a:off x="933375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998220C-B372-488C-B735-9192979EC1A7}"/>
              </a:ext>
            </a:extLst>
          </p:cNvPr>
          <p:cNvSpPr/>
          <p:nvPr/>
        </p:nvSpPr>
        <p:spPr>
          <a:xfrm>
            <a:off x="9623398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598F748-A74A-4707-BB85-0BEEA030F9D1}"/>
              </a:ext>
            </a:extLst>
          </p:cNvPr>
          <p:cNvSpPr/>
          <p:nvPr/>
        </p:nvSpPr>
        <p:spPr>
          <a:xfrm>
            <a:off x="991304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DCEBE167-D673-4F8F-9152-A11C47661441}"/>
              </a:ext>
            </a:extLst>
          </p:cNvPr>
          <p:cNvSpPr/>
          <p:nvPr/>
        </p:nvSpPr>
        <p:spPr>
          <a:xfrm>
            <a:off x="10202692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37E5D172-1B60-4C2C-8726-6CCB9547B2E4}"/>
              </a:ext>
            </a:extLst>
          </p:cNvPr>
          <p:cNvSpPr/>
          <p:nvPr/>
        </p:nvSpPr>
        <p:spPr>
          <a:xfrm>
            <a:off x="7595869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29ACAE5-010B-4768-89C0-D6122E37533F}"/>
              </a:ext>
            </a:extLst>
          </p:cNvPr>
          <p:cNvSpPr/>
          <p:nvPr/>
        </p:nvSpPr>
        <p:spPr>
          <a:xfrm>
            <a:off x="7885516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DD95275E-3135-4976-B4D3-41F75EA9C442}"/>
              </a:ext>
            </a:extLst>
          </p:cNvPr>
          <p:cNvSpPr/>
          <p:nvPr/>
        </p:nvSpPr>
        <p:spPr>
          <a:xfrm>
            <a:off x="8175163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0592472-2579-4ED1-9E6D-56249ABDA0C9}"/>
              </a:ext>
            </a:extLst>
          </p:cNvPr>
          <p:cNvSpPr/>
          <p:nvPr/>
        </p:nvSpPr>
        <p:spPr>
          <a:xfrm>
            <a:off x="846481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66F8DDC-FC18-4D6F-B8BD-C124CC067CA5}"/>
              </a:ext>
            </a:extLst>
          </p:cNvPr>
          <p:cNvSpPr/>
          <p:nvPr/>
        </p:nvSpPr>
        <p:spPr>
          <a:xfrm>
            <a:off x="8754457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FB47D07-B6CE-4E43-AE1F-B12991F73573}"/>
              </a:ext>
            </a:extLst>
          </p:cNvPr>
          <p:cNvSpPr/>
          <p:nvPr/>
        </p:nvSpPr>
        <p:spPr>
          <a:xfrm>
            <a:off x="904410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6F598B6-7C10-4728-BE44-00A8F646BB5D}"/>
              </a:ext>
            </a:extLst>
          </p:cNvPr>
          <p:cNvSpPr/>
          <p:nvPr/>
        </p:nvSpPr>
        <p:spPr>
          <a:xfrm>
            <a:off x="933375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D7876F1-7B76-4000-9F51-18C24B06EA2B}"/>
              </a:ext>
            </a:extLst>
          </p:cNvPr>
          <p:cNvSpPr/>
          <p:nvPr/>
        </p:nvSpPr>
        <p:spPr>
          <a:xfrm>
            <a:off x="9623398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2ADBB655-576F-445F-9DCA-95D56F084139}"/>
              </a:ext>
            </a:extLst>
          </p:cNvPr>
          <p:cNvSpPr/>
          <p:nvPr/>
        </p:nvSpPr>
        <p:spPr>
          <a:xfrm>
            <a:off x="991304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5EBB184-D7D1-43E7-90DD-3AC4FBDE0E74}"/>
              </a:ext>
            </a:extLst>
          </p:cNvPr>
          <p:cNvSpPr/>
          <p:nvPr/>
        </p:nvSpPr>
        <p:spPr>
          <a:xfrm>
            <a:off x="10202692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E447472-BEC4-4E56-B4AC-DD9F447150C8}"/>
              </a:ext>
            </a:extLst>
          </p:cNvPr>
          <p:cNvSpPr/>
          <p:nvPr/>
        </p:nvSpPr>
        <p:spPr>
          <a:xfrm>
            <a:off x="7595869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11E48D-6B6E-42E8-94EC-CD4D25C0E806}"/>
              </a:ext>
            </a:extLst>
          </p:cNvPr>
          <p:cNvSpPr/>
          <p:nvPr/>
        </p:nvSpPr>
        <p:spPr>
          <a:xfrm>
            <a:off x="7885516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8474500-2586-4FB0-8FD7-36AA95F56D0B}"/>
              </a:ext>
            </a:extLst>
          </p:cNvPr>
          <p:cNvSpPr/>
          <p:nvPr/>
        </p:nvSpPr>
        <p:spPr>
          <a:xfrm>
            <a:off x="8175163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57F4495-91AE-4A4B-BC33-76451DDDFD0A}"/>
              </a:ext>
            </a:extLst>
          </p:cNvPr>
          <p:cNvSpPr/>
          <p:nvPr/>
        </p:nvSpPr>
        <p:spPr>
          <a:xfrm>
            <a:off x="846481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ACC39D4-A6C5-4B94-A77E-84460E4934C7}"/>
              </a:ext>
            </a:extLst>
          </p:cNvPr>
          <p:cNvSpPr/>
          <p:nvPr/>
        </p:nvSpPr>
        <p:spPr>
          <a:xfrm>
            <a:off x="8754457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CBFA50F-1323-4C78-B1C8-251CD16669DD}"/>
              </a:ext>
            </a:extLst>
          </p:cNvPr>
          <p:cNvSpPr/>
          <p:nvPr/>
        </p:nvSpPr>
        <p:spPr>
          <a:xfrm>
            <a:off x="904410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2356FC4F-986F-46C2-B5CD-65D80C3D828F}"/>
              </a:ext>
            </a:extLst>
          </p:cNvPr>
          <p:cNvSpPr/>
          <p:nvPr/>
        </p:nvSpPr>
        <p:spPr>
          <a:xfrm>
            <a:off x="933375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0D0DCBE-14F6-41C9-AFF0-A21533BDF75B}"/>
              </a:ext>
            </a:extLst>
          </p:cNvPr>
          <p:cNvSpPr/>
          <p:nvPr/>
        </p:nvSpPr>
        <p:spPr>
          <a:xfrm>
            <a:off x="9623398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CC88014-A132-4985-845E-9572232609FC}"/>
              </a:ext>
            </a:extLst>
          </p:cNvPr>
          <p:cNvSpPr/>
          <p:nvPr/>
        </p:nvSpPr>
        <p:spPr>
          <a:xfrm>
            <a:off x="991304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3F84FEE-84DF-4D30-B2D5-3AA4962120A8}"/>
              </a:ext>
            </a:extLst>
          </p:cNvPr>
          <p:cNvSpPr/>
          <p:nvPr/>
        </p:nvSpPr>
        <p:spPr>
          <a:xfrm>
            <a:off x="10202692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C79058D-CBDB-478A-9AA3-081A4930C91C}"/>
              </a:ext>
            </a:extLst>
          </p:cNvPr>
          <p:cNvSpPr/>
          <p:nvPr/>
        </p:nvSpPr>
        <p:spPr>
          <a:xfrm>
            <a:off x="7595869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D55C6C8-9E61-475E-9730-4384BE2F9923}"/>
              </a:ext>
            </a:extLst>
          </p:cNvPr>
          <p:cNvSpPr/>
          <p:nvPr/>
        </p:nvSpPr>
        <p:spPr>
          <a:xfrm>
            <a:off x="7885516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86D22FB-2C1F-4D7C-9F62-AABDDA21224F}"/>
              </a:ext>
            </a:extLst>
          </p:cNvPr>
          <p:cNvSpPr/>
          <p:nvPr/>
        </p:nvSpPr>
        <p:spPr>
          <a:xfrm>
            <a:off x="8175163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28B38124-7893-41DE-8473-4BC9C2B8A81E}"/>
              </a:ext>
            </a:extLst>
          </p:cNvPr>
          <p:cNvSpPr/>
          <p:nvPr/>
        </p:nvSpPr>
        <p:spPr>
          <a:xfrm>
            <a:off x="846481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2CF0A6AB-8175-4D88-A127-1FA1D3388839}"/>
              </a:ext>
            </a:extLst>
          </p:cNvPr>
          <p:cNvSpPr/>
          <p:nvPr/>
        </p:nvSpPr>
        <p:spPr>
          <a:xfrm>
            <a:off x="8754457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AA8853-CA50-49BA-856B-1EF95734EAEB}"/>
              </a:ext>
            </a:extLst>
          </p:cNvPr>
          <p:cNvSpPr/>
          <p:nvPr/>
        </p:nvSpPr>
        <p:spPr>
          <a:xfrm>
            <a:off x="904410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7D76DFEA-35DE-44F8-853F-D90A069862A9}"/>
              </a:ext>
            </a:extLst>
          </p:cNvPr>
          <p:cNvSpPr/>
          <p:nvPr/>
        </p:nvSpPr>
        <p:spPr>
          <a:xfrm>
            <a:off x="933375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08B5143-87C2-4A73-A9C4-5E8A5C8C049C}"/>
              </a:ext>
            </a:extLst>
          </p:cNvPr>
          <p:cNvSpPr/>
          <p:nvPr/>
        </p:nvSpPr>
        <p:spPr>
          <a:xfrm>
            <a:off x="9623398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A8CF968-1323-4C37-B36A-A21B9DCA71F4}"/>
              </a:ext>
            </a:extLst>
          </p:cNvPr>
          <p:cNvSpPr/>
          <p:nvPr/>
        </p:nvSpPr>
        <p:spPr>
          <a:xfrm>
            <a:off x="991304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C266622-0177-4442-B3D4-6871D280A464}"/>
              </a:ext>
            </a:extLst>
          </p:cNvPr>
          <p:cNvSpPr/>
          <p:nvPr/>
        </p:nvSpPr>
        <p:spPr>
          <a:xfrm>
            <a:off x="10202692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E4C7F92-6DBE-4032-A806-71568FA713F1}"/>
              </a:ext>
            </a:extLst>
          </p:cNvPr>
          <p:cNvSpPr/>
          <p:nvPr/>
        </p:nvSpPr>
        <p:spPr>
          <a:xfrm>
            <a:off x="7595869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4F29524-44F7-4D6D-9EAF-A17A3801FCFF}"/>
              </a:ext>
            </a:extLst>
          </p:cNvPr>
          <p:cNvSpPr/>
          <p:nvPr/>
        </p:nvSpPr>
        <p:spPr>
          <a:xfrm>
            <a:off x="7885516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05D31742-6097-4C1E-A2CA-A7343336AD25}"/>
              </a:ext>
            </a:extLst>
          </p:cNvPr>
          <p:cNvSpPr/>
          <p:nvPr/>
        </p:nvSpPr>
        <p:spPr>
          <a:xfrm>
            <a:off x="8175163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E054ADD-D520-475F-8E8D-A2A342B131C8}"/>
              </a:ext>
            </a:extLst>
          </p:cNvPr>
          <p:cNvSpPr/>
          <p:nvPr/>
        </p:nvSpPr>
        <p:spPr>
          <a:xfrm>
            <a:off x="846481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DF83AE23-6D68-4B20-A5FC-3C35E6082B79}"/>
              </a:ext>
            </a:extLst>
          </p:cNvPr>
          <p:cNvSpPr/>
          <p:nvPr/>
        </p:nvSpPr>
        <p:spPr>
          <a:xfrm>
            <a:off x="8754457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684BBB1-9635-4B12-B058-82A186522BC8}"/>
              </a:ext>
            </a:extLst>
          </p:cNvPr>
          <p:cNvSpPr/>
          <p:nvPr/>
        </p:nvSpPr>
        <p:spPr>
          <a:xfrm>
            <a:off x="904410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5103AC7-34F9-4092-9DF3-2DD0FF9854F6}"/>
              </a:ext>
            </a:extLst>
          </p:cNvPr>
          <p:cNvSpPr/>
          <p:nvPr/>
        </p:nvSpPr>
        <p:spPr>
          <a:xfrm>
            <a:off x="933375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C2050D5-B8CA-4D98-AEEB-6798B3E4F1C7}"/>
              </a:ext>
            </a:extLst>
          </p:cNvPr>
          <p:cNvSpPr/>
          <p:nvPr/>
        </p:nvSpPr>
        <p:spPr>
          <a:xfrm>
            <a:off x="9623398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2EECCBA-7357-400C-8FAA-AFB45CE614BC}"/>
              </a:ext>
            </a:extLst>
          </p:cNvPr>
          <p:cNvSpPr/>
          <p:nvPr/>
        </p:nvSpPr>
        <p:spPr>
          <a:xfrm>
            <a:off x="991304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E5EADC9-40DD-4A37-9AFB-B58CC06C34D2}"/>
              </a:ext>
            </a:extLst>
          </p:cNvPr>
          <p:cNvSpPr/>
          <p:nvPr/>
        </p:nvSpPr>
        <p:spPr>
          <a:xfrm>
            <a:off x="10202692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0539434-FC20-4386-9857-90C04F8DF219}"/>
              </a:ext>
            </a:extLst>
          </p:cNvPr>
          <p:cNvSpPr/>
          <p:nvPr/>
        </p:nvSpPr>
        <p:spPr>
          <a:xfrm>
            <a:off x="7595869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361087A-2116-4B81-B71E-8C525092B601}"/>
              </a:ext>
            </a:extLst>
          </p:cNvPr>
          <p:cNvSpPr/>
          <p:nvPr/>
        </p:nvSpPr>
        <p:spPr>
          <a:xfrm>
            <a:off x="7885516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6291674-F25A-43EB-97AE-6BCE0BBCC1DD}"/>
              </a:ext>
            </a:extLst>
          </p:cNvPr>
          <p:cNvSpPr/>
          <p:nvPr/>
        </p:nvSpPr>
        <p:spPr>
          <a:xfrm>
            <a:off x="8175163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37F72C3-E6E3-4267-A349-16BAF299B533}"/>
              </a:ext>
            </a:extLst>
          </p:cNvPr>
          <p:cNvSpPr/>
          <p:nvPr/>
        </p:nvSpPr>
        <p:spPr>
          <a:xfrm>
            <a:off x="846481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7FB43AE-0334-45FB-AE60-821F4F007DD6}"/>
              </a:ext>
            </a:extLst>
          </p:cNvPr>
          <p:cNvSpPr/>
          <p:nvPr/>
        </p:nvSpPr>
        <p:spPr>
          <a:xfrm>
            <a:off x="8754457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A8287834-5992-4983-B7FB-114386959BA5}"/>
              </a:ext>
            </a:extLst>
          </p:cNvPr>
          <p:cNvSpPr/>
          <p:nvPr/>
        </p:nvSpPr>
        <p:spPr>
          <a:xfrm>
            <a:off x="904410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1280C13-4BAB-4A2E-9F90-4B4E8105BF41}"/>
              </a:ext>
            </a:extLst>
          </p:cNvPr>
          <p:cNvSpPr/>
          <p:nvPr/>
        </p:nvSpPr>
        <p:spPr>
          <a:xfrm>
            <a:off x="933375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25CB84A-5F6F-4E8E-A5E2-C61C44E1B2C6}"/>
              </a:ext>
            </a:extLst>
          </p:cNvPr>
          <p:cNvSpPr/>
          <p:nvPr/>
        </p:nvSpPr>
        <p:spPr>
          <a:xfrm>
            <a:off x="9623398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8AB13FC2-FB9F-45EE-BA17-B46A4E365ED3}"/>
              </a:ext>
            </a:extLst>
          </p:cNvPr>
          <p:cNvSpPr/>
          <p:nvPr/>
        </p:nvSpPr>
        <p:spPr>
          <a:xfrm>
            <a:off x="991304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C7EA065-BFF9-4850-AC6B-2E20FA150EA4}"/>
              </a:ext>
            </a:extLst>
          </p:cNvPr>
          <p:cNvSpPr/>
          <p:nvPr/>
        </p:nvSpPr>
        <p:spPr>
          <a:xfrm>
            <a:off x="10202692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22D5044-9A8C-4A75-ACC9-CF19ED9D990C}"/>
              </a:ext>
            </a:extLst>
          </p:cNvPr>
          <p:cNvSpPr txBox="1"/>
          <p:nvPr/>
        </p:nvSpPr>
        <p:spPr>
          <a:xfrm>
            <a:off x="8606965" y="579385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63%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5BD94EB-D3AD-4225-9803-842D79BE2488}"/>
              </a:ext>
            </a:extLst>
          </p:cNvPr>
          <p:cNvCxnSpPr/>
          <p:nvPr/>
        </p:nvCxnSpPr>
        <p:spPr>
          <a:xfrm>
            <a:off x="8715342" y="5548033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6D32A279-1606-4F17-8D34-BE7FCF8582F1}"/>
              </a:ext>
            </a:extLst>
          </p:cNvPr>
          <p:cNvGrpSpPr/>
          <p:nvPr/>
        </p:nvGrpSpPr>
        <p:grpSpPr>
          <a:xfrm>
            <a:off x="6446877" y="1235852"/>
            <a:ext cx="718828" cy="718828"/>
            <a:chOff x="6850068" y="1576156"/>
            <a:chExt cx="668244" cy="668244"/>
          </a:xfrm>
          <a:solidFill>
            <a:schemeClr val="accent5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7FBE816-D14F-45DF-A237-E83B90550262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5CF94B7-E1B4-423E-8258-F60EA532EFA9}"/>
                </a:ext>
              </a:extLst>
            </p:cNvPr>
            <p:cNvSpPr txBox="1"/>
            <p:nvPr/>
          </p:nvSpPr>
          <p:spPr>
            <a:xfrm>
              <a:off x="6981374" y="1617891"/>
              <a:ext cx="405632" cy="54362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B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3478"/>
              </p:ext>
            </p:extLst>
          </p:nvPr>
        </p:nvGraphicFramePr>
        <p:xfrm>
          <a:off x="49784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2859"/>
              </p:ext>
            </p:extLst>
          </p:nvPr>
        </p:nvGraphicFramePr>
        <p:xfrm>
          <a:off x="679450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46067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513859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81651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4545B-0922-4CBC-A7F2-BB61C4916038}"/>
              </a:ext>
            </a:extLst>
          </p:cNvPr>
          <p:cNvSpPr/>
          <p:nvPr/>
        </p:nvSpPr>
        <p:spPr>
          <a:xfrm>
            <a:off x="539987" y="1389696"/>
            <a:ext cx="5551407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944599E0-7F0E-4FF4-B04E-80B3AE1858B3}"/>
              </a:ext>
            </a:extLst>
          </p:cNvPr>
          <p:cNvSpPr/>
          <p:nvPr/>
        </p:nvSpPr>
        <p:spPr>
          <a:xfrm>
            <a:off x="792708" y="551229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86BDCC-9A16-40D8-A03A-B00D49BDEA7B}"/>
              </a:ext>
            </a:extLst>
          </p:cNvPr>
          <p:cNvGrpSpPr/>
          <p:nvPr/>
        </p:nvGrpSpPr>
        <p:grpSpPr>
          <a:xfrm>
            <a:off x="792708" y="5512296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8" name="모서리가 둥근 직사각형 61">
              <a:extLst>
                <a:ext uri="{FF2B5EF4-FFF2-40B4-BE49-F238E27FC236}">
                  <a16:creationId xmlns:a16="http://schemas.microsoft.com/office/drawing/2014/main" id="{31EABC10-EF6E-4DFC-ACD7-83BB9A7D1215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2A3119-7921-424D-AA37-6C0F49F3DE4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44">
            <a:extLst>
              <a:ext uri="{FF2B5EF4-FFF2-40B4-BE49-F238E27FC236}">
                <a16:creationId xmlns:a16="http://schemas.microsoft.com/office/drawing/2014/main" id="{28C20C1F-40D8-44DA-892D-E06892827971}"/>
              </a:ext>
            </a:extLst>
          </p:cNvPr>
          <p:cNvSpPr/>
          <p:nvPr/>
        </p:nvSpPr>
        <p:spPr>
          <a:xfrm>
            <a:off x="792708" y="222986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039AB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28731-CA55-400C-B6E7-FFA40B19A21F}"/>
              </a:ext>
            </a:extLst>
          </p:cNvPr>
          <p:cNvGrpSpPr/>
          <p:nvPr/>
        </p:nvGrpSpPr>
        <p:grpSpPr>
          <a:xfrm>
            <a:off x="792708" y="2229866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2" name="모서리가 둥근 직사각형 58">
              <a:extLst>
                <a:ext uri="{FF2B5EF4-FFF2-40B4-BE49-F238E27FC236}">
                  <a16:creationId xmlns:a16="http://schemas.microsoft.com/office/drawing/2014/main" id="{9280BC6C-1FED-4987-B5BC-AF6B7CE285E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C728AD-3ABA-4176-B868-529A330153CB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46">
            <a:extLst>
              <a:ext uri="{FF2B5EF4-FFF2-40B4-BE49-F238E27FC236}">
                <a16:creationId xmlns:a16="http://schemas.microsoft.com/office/drawing/2014/main" id="{C899866C-5526-4EE3-93DF-58A221F505FE}"/>
              </a:ext>
            </a:extLst>
          </p:cNvPr>
          <p:cNvSpPr/>
          <p:nvPr/>
        </p:nvSpPr>
        <p:spPr>
          <a:xfrm>
            <a:off x="792708" y="394183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0F4F7E-F326-454E-B83F-4648CB695135}"/>
              </a:ext>
            </a:extLst>
          </p:cNvPr>
          <p:cNvGrpSpPr/>
          <p:nvPr/>
        </p:nvGrpSpPr>
        <p:grpSpPr>
          <a:xfrm>
            <a:off x="792708" y="3941839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6" name="모서리가 둥근 직사각형 56">
              <a:extLst>
                <a:ext uri="{FF2B5EF4-FFF2-40B4-BE49-F238E27FC236}">
                  <a16:creationId xmlns:a16="http://schemas.microsoft.com/office/drawing/2014/main" id="{88675315-5B50-4781-A6A3-A72955352806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FB552C-7395-4144-AC7D-FF6AE8D68A37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6DA9B6-E259-474D-96AD-0B1648088395}"/>
              </a:ext>
            </a:extLst>
          </p:cNvPr>
          <p:cNvSpPr txBox="1"/>
          <p:nvPr/>
        </p:nvSpPr>
        <p:spPr>
          <a:xfrm>
            <a:off x="3609335" y="337402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717722F2-889E-421D-96A4-B8D6CB3C01DB}"/>
              </a:ext>
            </a:extLst>
          </p:cNvPr>
          <p:cNvSpPr/>
          <p:nvPr/>
        </p:nvSpPr>
        <p:spPr>
          <a:xfrm flipV="1">
            <a:off x="3825961" y="373320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8EAE5D-294F-4F11-84AD-1607DE4D6809}"/>
              </a:ext>
            </a:extLst>
          </p:cNvPr>
          <p:cNvSpPr txBox="1"/>
          <p:nvPr/>
        </p:nvSpPr>
        <p:spPr>
          <a:xfrm>
            <a:off x="4224227" y="167187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A1DE1152-7E67-40FB-B535-0C944643F624}"/>
              </a:ext>
            </a:extLst>
          </p:cNvPr>
          <p:cNvSpPr/>
          <p:nvPr/>
        </p:nvSpPr>
        <p:spPr>
          <a:xfrm flipV="1">
            <a:off x="4440852" y="1986320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F186C-54CC-424B-843D-2BC9FC50CD90}"/>
              </a:ext>
            </a:extLst>
          </p:cNvPr>
          <p:cNvSpPr txBox="1"/>
          <p:nvPr/>
        </p:nvSpPr>
        <p:spPr>
          <a:xfrm>
            <a:off x="2571569" y="497335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2427031-9117-4F01-ABC7-59D71BBCFCCC}"/>
              </a:ext>
            </a:extLst>
          </p:cNvPr>
          <p:cNvSpPr/>
          <p:nvPr/>
        </p:nvSpPr>
        <p:spPr>
          <a:xfrm flipV="1">
            <a:off x="2788194" y="5268751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EAB7C-8A33-473D-A573-0DB4E15C6D03}"/>
              </a:ext>
            </a:extLst>
          </p:cNvPr>
          <p:cNvSpPr/>
          <p:nvPr/>
        </p:nvSpPr>
        <p:spPr>
          <a:xfrm>
            <a:off x="6335794" y="13896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384918-4CBC-457E-AB18-B104FF06A57B}"/>
              </a:ext>
            </a:extLst>
          </p:cNvPr>
          <p:cNvSpPr/>
          <p:nvPr/>
        </p:nvSpPr>
        <p:spPr>
          <a:xfrm>
            <a:off x="6343702" y="308364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7777D7-3111-458A-8EAF-7D078C44A908}"/>
              </a:ext>
            </a:extLst>
          </p:cNvPr>
          <p:cNvSpPr/>
          <p:nvPr/>
        </p:nvSpPr>
        <p:spPr>
          <a:xfrm>
            <a:off x="6351609" y="47775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969E19-FA94-414E-9DE9-682FD5F20C5B}"/>
              </a:ext>
            </a:extLst>
          </p:cNvPr>
          <p:cNvSpPr/>
          <p:nvPr/>
        </p:nvSpPr>
        <p:spPr>
          <a:xfrm>
            <a:off x="6335793" y="1389697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FEF944-BE27-4B4A-A68E-3588CA727C4F}"/>
              </a:ext>
            </a:extLst>
          </p:cNvPr>
          <p:cNvSpPr/>
          <p:nvPr/>
        </p:nvSpPr>
        <p:spPr>
          <a:xfrm>
            <a:off x="6335793" y="3083647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83BF7F-1AB9-4827-931C-C733D82A5FE2}"/>
              </a:ext>
            </a:extLst>
          </p:cNvPr>
          <p:cNvSpPr/>
          <p:nvPr/>
        </p:nvSpPr>
        <p:spPr>
          <a:xfrm>
            <a:off x="6335793" y="4777597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A81D3-E3E6-4D23-9019-420553C2768A}"/>
              </a:ext>
            </a:extLst>
          </p:cNvPr>
          <p:cNvSpPr txBox="1"/>
          <p:nvPr/>
        </p:nvSpPr>
        <p:spPr>
          <a:xfrm>
            <a:off x="6559714" y="172518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49D84-4622-456E-9E6F-297543C9B701}"/>
              </a:ext>
            </a:extLst>
          </p:cNvPr>
          <p:cNvSpPr txBox="1"/>
          <p:nvPr/>
        </p:nvSpPr>
        <p:spPr>
          <a:xfrm>
            <a:off x="6559714" y="3428165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324207-6150-4914-AE38-D6EDC2D9B62B}"/>
              </a:ext>
            </a:extLst>
          </p:cNvPr>
          <p:cNvSpPr txBox="1"/>
          <p:nvPr/>
        </p:nvSpPr>
        <p:spPr>
          <a:xfrm>
            <a:off x="6546890" y="5120990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A4A9B-C075-4893-BC32-C1E67258E031}"/>
              </a:ext>
            </a:extLst>
          </p:cNvPr>
          <p:cNvSpPr txBox="1"/>
          <p:nvPr/>
        </p:nvSpPr>
        <p:spPr>
          <a:xfrm>
            <a:off x="7418023" y="163500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018D31-7435-4585-9F65-7990A4CD17AF}"/>
              </a:ext>
            </a:extLst>
          </p:cNvPr>
          <p:cNvSpPr txBox="1"/>
          <p:nvPr/>
        </p:nvSpPr>
        <p:spPr>
          <a:xfrm>
            <a:off x="7418023" y="332442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C894E0-13D2-4ED7-ABFE-1A1253E44411}"/>
              </a:ext>
            </a:extLst>
          </p:cNvPr>
          <p:cNvSpPr txBox="1"/>
          <p:nvPr/>
        </p:nvSpPr>
        <p:spPr>
          <a:xfrm>
            <a:off x="7418023" y="501385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2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355600" y="4891593"/>
            <a:ext cx="2149727" cy="461665"/>
            <a:chOff x="355600" y="4749353"/>
            <a:chExt cx="2149727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733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 J.S. ??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68499" y="4891592"/>
            <a:ext cx="1545395" cy="461665"/>
            <a:chOff x="355600" y="4749353"/>
            <a:chExt cx="1545395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28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81397" y="4891591"/>
            <a:ext cx="2040723" cy="461665"/>
            <a:chOff x="355600" y="4749353"/>
            <a:chExt cx="204072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772160" y="5483423"/>
            <a:ext cx="251254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J.S.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사용되는 사례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490509" y="5483423"/>
            <a:ext cx="210378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사용되는 사례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8208858" y="5483423"/>
            <a:ext cx="334931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어떤걸 배우고 싶은가요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마치며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80BE827-B2A7-4831-95CE-B79AE03B9488}"/>
              </a:ext>
            </a:extLst>
          </p:cNvPr>
          <p:cNvSpPr txBox="1"/>
          <p:nvPr/>
        </p:nvSpPr>
        <p:spPr>
          <a:xfrm>
            <a:off x="318428" y="6400879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지도 출처 </a:t>
            </a:r>
            <a:r>
              <a:rPr lang="en-US" altLang="ko-KR" dirty="0">
                <a:hlinkClick r:id="rId2"/>
              </a:rPr>
              <a:t>© SimpleMaps.com: http://simplemaps.com/resources/svg-maps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94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AD3086-F5F3-4A2E-8BAB-AF32DE04DAC4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04C65-D727-4801-9F53-A312AE76BC70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21B9C-7874-4289-8785-DE425B51901F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4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4AEAE-8D5F-42F2-9EF6-C8A8F4746172}"/>
              </a:ext>
            </a:extLst>
          </p:cNvPr>
          <p:cNvSpPr txBox="1"/>
          <p:nvPr/>
        </p:nvSpPr>
        <p:spPr>
          <a:xfrm>
            <a:off x="2891533" y="2151014"/>
            <a:ext cx="6408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C</a:t>
            </a:r>
            <a:r>
              <a:rPr lang="en-US" altLang="ko-KR" sz="9600" b="1" dirty="0">
                <a:solidFill>
                  <a:schemeClr val="bg1"/>
                </a:solidFill>
              </a:rPr>
              <a:t>ONCEP</a:t>
            </a:r>
            <a:r>
              <a:rPr lang="en-US" altLang="ko-KR" sz="9600" b="1" dirty="0">
                <a:solidFill>
                  <a:schemeClr val="accent5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4855119" y="359140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어떻게 말할 것인가</a:t>
            </a:r>
            <a:r>
              <a:rPr lang="en-US" altLang="ko-KR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?</a:t>
            </a:r>
            <a:endParaRPr lang="ko-KR" altLang="en-US" sz="24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96888-6657-44E5-AE40-5B337EFF7505}"/>
              </a:ext>
            </a:extLst>
          </p:cNvPr>
          <p:cNvSpPr txBox="1"/>
          <p:nvPr/>
        </p:nvSpPr>
        <p:spPr>
          <a:xfrm>
            <a:off x="3692400" y="3097252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</a:rPr>
              <a:t>“</a:t>
            </a:r>
            <a:r>
              <a:rPr lang="ko-KR" altLang="en-US" sz="3600" i="1" dirty="0">
                <a:solidFill>
                  <a:schemeClr val="bg1"/>
                </a:solidFill>
              </a:rPr>
              <a:t>키워드</a:t>
            </a:r>
            <a:r>
              <a:rPr lang="en-US" altLang="ko-KR" sz="3600" i="1" dirty="0">
                <a:solidFill>
                  <a:schemeClr val="bg1"/>
                </a:solidFill>
              </a:rPr>
              <a:t>” </a:t>
            </a:r>
            <a:r>
              <a:rPr lang="ko-KR" altLang="en-US" sz="3600" i="1" dirty="0">
                <a:solidFill>
                  <a:schemeClr val="bg1"/>
                </a:solidFill>
              </a:rPr>
              <a:t>를 입력하세요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CCF52165-B212-414E-9BCB-D6E5E1ACD1C7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51D60AEF-1C73-4204-BD99-F8A0B68B3B27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AE12691B-85C8-4807-8C9D-B79A6EC7AA4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3493A6E-5B28-4ADC-80EE-5A689A0C32C4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73043830-8E75-4FC6-8C62-75351131632A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A09CFF13-FE37-4E84-BE12-61E2A080A51A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C5787-904B-4665-9EF5-4271FD1E5B59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BF54-9786-421B-B63A-962DB68BAA35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689E2-ED3C-4D30-9DF8-2696F5F0B192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302C9-0F95-4FE7-8DC3-E971C8DC7425}"/>
              </a:ext>
            </a:extLst>
          </p:cNvPr>
          <p:cNvSpPr txBox="1"/>
          <p:nvPr/>
        </p:nvSpPr>
        <p:spPr>
          <a:xfrm>
            <a:off x="1074386" y="3621918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9CF51-F471-4405-9B1D-CB60256B0B8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0693A-B177-41E4-BFC9-9697F70BB0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래픽 1" descr="사람">
            <a:extLst>
              <a:ext uri="{FF2B5EF4-FFF2-40B4-BE49-F238E27FC236}">
                <a16:creationId xmlns:a16="http://schemas.microsoft.com/office/drawing/2014/main" id="{C396EECD-6CAC-4B41-AD1B-52666069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C3E84623-5158-4F0C-9F64-AB5899D8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60BF0560-3EFE-4127-A956-780D9939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6AA1E86C-403B-4C2F-8789-EBD92745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14BBF151-1F3B-4769-A487-0A089FDE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E3E1C2A3-6F25-42ED-B425-870F0BCB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C025C867-8A53-451C-ADBA-BFC6048C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7B380AC1-D303-49A2-A3CD-D319DF44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2CEDA809-C7A4-4B8E-80F3-326CCAA6F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585F5B29-D262-425F-9923-FF9C3ED0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676A874F-DD3B-4157-8707-682C3AAD115A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9FBD-F733-4DB5-933A-FDA1DE431640}"/>
              </a:ext>
            </a:extLst>
          </p:cNvPr>
          <p:cNvSpPr txBox="1"/>
          <p:nvPr/>
        </p:nvSpPr>
        <p:spPr>
          <a:xfrm>
            <a:off x="3342843" y="13682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FD1DB8-B4F6-4DC4-89A8-307E131A0B24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EBFC-D782-43EB-A73C-FF8B80129772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BD2AE9D9-A8CE-45E9-8F25-9FCEF32A1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8B66A90F-E5A9-4E05-B63D-8145DC188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EE6174E7-CD5D-4171-BB63-F9BA6E41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F1EFB17-BAE7-4970-9914-912BC894E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B061621-5B72-4217-B143-05C82F45A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5" name="그래픽 34" descr="여자">
            <a:extLst>
              <a:ext uri="{FF2B5EF4-FFF2-40B4-BE49-F238E27FC236}">
                <a16:creationId xmlns:a16="http://schemas.microsoft.com/office/drawing/2014/main" id="{D0D06FB7-62E4-47AF-8A45-D62653C7B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57" name="그래픽 56" descr="여자">
            <a:extLst>
              <a:ext uri="{FF2B5EF4-FFF2-40B4-BE49-F238E27FC236}">
                <a16:creationId xmlns:a16="http://schemas.microsoft.com/office/drawing/2014/main" id="{B55EC6E0-C827-4D68-9EF4-3F10B60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59" name="그래픽 58" descr="여자">
            <a:extLst>
              <a:ext uri="{FF2B5EF4-FFF2-40B4-BE49-F238E27FC236}">
                <a16:creationId xmlns:a16="http://schemas.microsoft.com/office/drawing/2014/main" id="{02049841-1BE5-4E79-AF91-692C5FCF0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61" name="그래픽 60" descr="여자">
            <a:extLst>
              <a:ext uri="{FF2B5EF4-FFF2-40B4-BE49-F238E27FC236}">
                <a16:creationId xmlns:a16="http://schemas.microsoft.com/office/drawing/2014/main" id="{BA464184-20D7-4057-9800-FF87F740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63" name="그래픽 62" descr="여자">
            <a:extLst>
              <a:ext uri="{FF2B5EF4-FFF2-40B4-BE49-F238E27FC236}">
                <a16:creationId xmlns:a16="http://schemas.microsoft.com/office/drawing/2014/main" id="{9EBB09FD-3B83-4EDD-AEA5-241AD1AA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55A2F9EB-2CBF-44DA-83D4-7A0E56A63F97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52EEF4-0CD5-4BCA-9DB4-777B660590BE}"/>
              </a:ext>
            </a:extLst>
          </p:cNvPr>
          <p:cNvSpPr txBox="1"/>
          <p:nvPr/>
        </p:nvSpPr>
        <p:spPr>
          <a:xfrm>
            <a:off x="3374742" y="427848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2F6F54-1D9A-4900-9242-338BE8C129BD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04BAFF-426D-49F1-91DB-5C1BBE3218B3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C79D4B7-E451-4622-A98B-DCA61EFE1DFB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10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DE0DF8FB-9C39-4CC8-8D88-B71B5EA64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205580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5EF77E7-330B-4A69-9FCC-C0B368E38736}"/>
              </a:ext>
            </a:extLst>
          </p:cNvPr>
          <p:cNvSpPr txBox="1"/>
          <p:nvPr/>
        </p:nvSpPr>
        <p:spPr>
          <a:xfrm>
            <a:off x="6504263" y="3591469"/>
            <a:ext cx="5270520" cy="2399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그리워 멀리 하나에 이름과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무엇인지 별에도 어머니 이름자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슬퍼하는 너무나 위에 된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없이 별에도 이름을 나는 풀이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부끄러운 시와 계절이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나의 묻힌 속의 이웃 하나의 사랑과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위에 강아지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새겨지는 별 불러 어머니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이제 것은 별들을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된 슬퍼하는 못 별 시인의 사랑과 있습니다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멀리 그러나 이런 겨울이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풀이 별 </a:t>
            </a:r>
            <a:r>
              <a:rPr lang="ko-KR" altLang="en-US" spc="-150" dirty="0" err="1">
                <a:latin typeface="+mn-ea"/>
              </a:rPr>
              <a:t>라이너</a:t>
            </a:r>
            <a:r>
              <a:rPr lang="ko-KR" altLang="en-US" spc="-150" dirty="0">
                <a:latin typeface="+mn-ea"/>
              </a:rPr>
              <a:t> 쓸쓸함과 버리었습니다</a:t>
            </a:r>
            <a:r>
              <a:rPr lang="en-US" altLang="ko-KR" spc="-150" dirty="0">
                <a:latin typeface="+mn-ea"/>
              </a:rPr>
              <a:t>. 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0886A-4BC6-458D-B182-B7C5DA983E5A}"/>
              </a:ext>
            </a:extLst>
          </p:cNvPr>
          <p:cNvSpPr txBox="1"/>
          <p:nvPr/>
        </p:nvSpPr>
        <p:spPr>
          <a:xfrm>
            <a:off x="6504263" y="2705686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B9DAAC-6933-44FC-A2FE-9C08EFE857BD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204EA-2A54-414A-AE6B-FBFC80082847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FA8B2-E593-4E12-9F41-287ED75A92B2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D5D43C-4014-487E-A632-B7DEE9E4BED2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F7769B-398E-41FF-8BDE-82BABCF74858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47AA14-1D05-4103-AE90-3A0595FC06FF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1C2D9-18CD-493B-8168-A3615AC609AD}"/>
              </a:ext>
            </a:extLst>
          </p:cNvPr>
          <p:cNvSpPr txBox="1"/>
          <p:nvPr/>
        </p:nvSpPr>
        <p:spPr>
          <a:xfrm>
            <a:off x="5423560" y="3154973"/>
            <a:ext cx="39145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EDD217-D66D-44B4-B29F-F180436B3F81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BA97-0B6B-4005-B9D9-172D009860BE}"/>
              </a:ext>
            </a:extLst>
          </p:cNvPr>
          <p:cNvSpPr txBox="1"/>
          <p:nvPr/>
        </p:nvSpPr>
        <p:spPr>
          <a:xfrm>
            <a:off x="6312588" y="3159992"/>
            <a:ext cx="527709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0E6CB-16BD-4118-A479-E63A66C576A4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BEBEF-BB32-495D-9918-B4EE51D6F96F}"/>
              </a:ext>
            </a:extLst>
          </p:cNvPr>
          <p:cNvSpPr txBox="1"/>
          <p:nvPr/>
        </p:nvSpPr>
        <p:spPr>
          <a:xfrm>
            <a:off x="5402188" y="4054556"/>
            <a:ext cx="4267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36D5E-B24B-4A59-B211-09F24DBA53E5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18D4C-EF55-48CF-A5E6-51C42F2EDA8A}"/>
              </a:ext>
            </a:extLst>
          </p:cNvPr>
          <p:cNvSpPr txBox="1"/>
          <p:nvPr/>
        </p:nvSpPr>
        <p:spPr>
          <a:xfrm>
            <a:off x="6385175" y="4054555"/>
            <a:ext cx="3818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CC96-08E4-4723-992B-C043F638716A}"/>
              </a:ext>
            </a:extLst>
          </p:cNvPr>
          <p:cNvSpPr txBox="1"/>
          <p:nvPr/>
        </p:nvSpPr>
        <p:spPr>
          <a:xfrm>
            <a:off x="1312409" y="1762535"/>
            <a:ext cx="2125903" cy="170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0BCC-D580-4DF4-80C8-51DCBEAD1DBA}"/>
              </a:ext>
            </a:extLst>
          </p:cNvPr>
          <p:cNvSpPr txBox="1"/>
          <p:nvPr/>
        </p:nvSpPr>
        <p:spPr>
          <a:xfrm>
            <a:off x="8697280" y="1762535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3B112-C585-4368-8D85-2762D2D3DED4}"/>
              </a:ext>
            </a:extLst>
          </p:cNvPr>
          <p:cNvSpPr txBox="1"/>
          <p:nvPr/>
        </p:nvSpPr>
        <p:spPr>
          <a:xfrm>
            <a:off x="1312409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170C3-E897-4662-ADB7-13E4EABE2049}"/>
              </a:ext>
            </a:extLst>
          </p:cNvPr>
          <p:cNvSpPr txBox="1"/>
          <p:nvPr/>
        </p:nvSpPr>
        <p:spPr>
          <a:xfrm>
            <a:off x="8806285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62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5F2CEC-5E5D-4FD2-9D59-23E68C464718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84C4D6D-74A8-4B6C-A399-189185ACA086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9745CF-C19B-4110-8034-4139DA86064A}"/>
              </a:ext>
            </a:extLst>
          </p:cNvPr>
          <p:cNvSpPr txBox="1"/>
          <p:nvPr/>
        </p:nvSpPr>
        <p:spPr>
          <a:xfrm>
            <a:off x="709930" y="182829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B4DF13-69F8-4B28-B1E3-EA018251E0BF}"/>
              </a:ext>
            </a:extLst>
          </p:cNvPr>
          <p:cNvSpPr txBox="1"/>
          <p:nvPr/>
        </p:nvSpPr>
        <p:spPr>
          <a:xfrm>
            <a:off x="1177715" y="193125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0AD760-CE61-40EE-8993-A42E53E753DC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319242-62D6-4531-9737-68FDE7E3AF9C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0D59D5-9241-49BB-ADAB-76C9EED60762}"/>
              </a:ext>
            </a:extLst>
          </p:cNvPr>
          <p:cNvSpPr txBox="1"/>
          <p:nvPr/>
        </p:nvSpPr>
        <p:spPr>
          <a:xfrm>
            <a:off x="4577080" y="183976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C4F0F3-76FC-4CE9-B167-AFC342487C07}"/>
              </a:ext>
            </a:extLst>
          </p:cNvPr>
          <p:cNvSpPr txBox="1"/>
          <p:nvPr/>
        </p:nvSpPr>
        <p:spPr>
          <a:xfrm>
            <a:off x="5044865" y="194272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2CFFAE-A2FA-472C-8003-57FF84723AD2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C07978A-3E1D-46A6-B317-F9BBA0447B67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96D601B-0570-4A2A-901D-FAC5B622A5F1}"/>
              </a:ext>
            </a:extLst>
          </p:cNvPr>
          <p:cNvSpPr txBox="1"/>
          <p:nvPr/>
        </p:nvSpPr>
        <p:spPr>
          <a:xfrm>
            <a:off x="8444230" y="185124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052CDC-52CE-4003-AA05-B667F0D299C0}"/>
              </a:ext>
            </a:extLst>
          </p:cNvPr>
          <p:cNvSpPr txBox="1"/>
          <p:nvPr/>
        </p:nvSpPr>
        <p:spPr>
          <a:xfrm>
            <a:off x="8912015" y="195420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DA33FEE-DA6A-4021-B3C4-8315FC1D37F7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CFB1151-CDBB-4A23-9B44-43EEAFEDDDBD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10C4613-56AE-427D-ACA2-BEC492F39CC4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0F061FB-484A-4D94-B690-D5118DF18379}"/>
              </a:ext>
            </a:extLst>
          </p:cNvPr>
          <p:cNvSpPr txBox="1"/>
          <p:nvPr/>
        </p:nvSpPr>
        <p:spPr>
          <a:xfrm>
            <a:off x="4577080" y="2680911"/>
            <a:ext cx="3135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어머니 한 헤는 내일 계절이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위에 아침이 가을 별 하나에 </a:t>
            </a:r>
            <a:r>
              <a:rPr lang="ko-KR" altLang="en-US" sz="1400" dirty="0" err="1"/>
              <a:t>라이너</a:t>
            </a:r>
            <a:r>
              <a:rPr lang="ko-KR" altLang="en-US" sz="1400" dirty="0"/>
              <a:t> 이런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별 것은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그리워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어머니 사랑과 한 이네들은 불러 별빛이 둘 않은 어머님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말 묻힌 노루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소학교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흙으로 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아름다운 옥 마리아 별 흙으로 않은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풀이 무성할 언덕 벌레는 둘 버리었습니다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이웃 이네들은 벌써 우는 자랑처럼 불러 듯합니다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하나에 내 하나에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지나가는 헤는 하나에 오면 우는 써 잔디가 까닭이요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계십니다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F071FB67-9F12-49B3-BE83-67275E5A8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227406"/>
              </p:ext>
            </p:extLst>
          </p:nvPr>
        </p:nvGraphicFramePr>
        <p:xfrm>
          <a:off x="8487842" y="2749000"/>
          <a:ext cx="2943226" cy="305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9" name="차트 78">
            <a:extLst>
              <a:ext uri="{FF2B5EF4-FFF2-40B4-BE49-F238E27FC236}">
                <a16:creationId xmlns:a16="http://schemas.microsoft.com/office/drawing/2014/main" id="{90E9EF86-D650-41F5-A84B-CA8690E7B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398834"/>
              </p:ext>
            </p:extLst>
          </p:nvPr>
        </p:nvGraphicFramePr>
        <p:xfrm>
          <a:off x="5080" y="2729750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218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9883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Node J.S.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2598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Node J.S.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에 대하여 알아보자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(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단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,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8129FF-EB36-45EA-9B6C-49BCBD81A6A9}"/>
              </a:ext>
            </a:extLst>
          </p:cNvPr>
          <p:cNvSpPr txBox="1"/>
          <p:nvPr/>
        </p:nvSpPr>
        <p:spPr>
          <a:xfrm>
            <a:off x="2940328" y="3136612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7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8525DB-AAC1-4F00-8028-08640591DD69}"/>
              </a:ext>
            </a:extLst>
          </p:cNvPr>
          <p:cNvSpPr txBox="1"/>
          <p:nvPr/>
        </p:nvSpPr>
        <p:spPr>
          <a:xfrm>
            <a:off x="4941677" y="124355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5EB03-7CC7-4F20-9460-212771E290FB}"/>
              </a:ext>
            </a:extLst>
          </p:cNvPr>
          <p:cNvSpPr txBox="1"/>
          <p:nvPr/>
        </p:nvSpPr>
        <p:spPr>
          <a:xfrm>
            <a:off x="4523292" y="226782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4117732" y="3292091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4FA97-8EC2-4FF3-AA78-0B213A7BB890}"/>
              </a:ext>
            </a:extLst>
          </p:cNvPr>
          <p:cNvSpPr txBox="1"/>
          <p:nvPr/>
        </p:nvSpPr>
        <p:spPr>
          <a:xfrm>
            <a:off x="2925901" y="1268642"/>
            <a:ext cx="6340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r>
              <a:rPr lang="ko-KR" altLang="en-US" sz="4400" dirty="0">
                <a:solidFill>
                  <a:schemeClr val="bg1"/>
                </a:solidFill>
              </a:rPr>
              <a:t>마무리 문장을 써주세요</a:t>
            </a:r>
            <a:r>
              <a:rPr lang="en-US" altLang="ko-KR" sz="4400" dirty="0">
                <a:solidFill>
                  <a:schemeClr val="bg1"/>
                </a:solidFill>
              </a:rPr>
              <a:t>”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3981488" y="3167390"/>
            <a:ext cx="422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</a:rPr>
              <a:t>Node J.S.</a:t>
            </a:r>
            <a:r>
              <a:rPr lang="ko-KR" altLang="en-US" sz="2800" spc="-150" dirty="0" smtClean="0">
                <a:solidFill>
                  <a:schemeClr val="bg1"/>
                </a:solidFill>
              </a:rPr>
              <a:t>는 </a:t>
            </a:r>
            <a:r>
              <a:rPr lang="ko-KR" altLang="en-US" sz="2800" spc="-150" dirty="0" err="1" smtClean="0">
                <a:solidFill>
                  <a:schemeClr val="bg1"/>
                </a:solidFill>
              </a:rPr>
              <a:t>프론트엔드</a:t>
            </a:r>
            <a:r>
              <a:rPr lang="ko-KR" altLang="en-US" sz="2800" spc="-150" dirty="0" err="1" smtClean="0">
                <a:solidFill>
                  <a:schemeClr val="bg1"/>
                </a:solidFill>
              </a:rPr>
              <a:t>다</a:t>
            </a:r>
            <a:r>
              <a:rPr lang="en-US" altLang="ko-KR" sz="2800" spc="-150" dirty="0" smtClean="0">
                <a:solidFill>
                  <a:schemeClr val="bg1"/>
                </a:solidFill>
              </a:rPr>
              <a:t>?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3B66BE-F5A5-4EC5-B89C-CBD729D93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B5B18-F70F-4DCF-8F07-C52C3DBB2F9D}"/>
              </a:ext>
            </a:extLst>
          </p:cNvPr>
          <p:cNvSpPr txBox="1"/>
          <p:nvPr/>
        </p:nvSpPr>
        <p:spPr>
          <a:xfrm>
            <a:off x="4757335" y="3429000"/>
            <a:ext cx="267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는 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끝물이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다</a:t>
            </a:r>
            <a:r>
              <a:rPr lang="en-US" altLang="ko-KR" sz="2800" spc="-3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sz="28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43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2106288" y="316739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Node J.S.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</a:rPr>
              <a:t>는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B780-ACE1-4F33-A539-E86791EB583C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45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Node J.S. </a:t>
            </a:r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를 파헤쳐보자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324442" y="501955"/>
            <a:ext cx="1276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What is Node J.S.?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9003B9-A495-4F0B-877A-C5CEDE6B42AD}"/>
              </a:ext>
            </a:extLst>
          </p:cNvPr>
          <p:cNvGrpSpPr/>
          <p:nvPr/>
        </p:nvGrpSpPr>
        <p:grpSpPr>
          <a:xfrm>
            <a:off x="1270000" y="1877825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E93F6C-5CE9-43A1-93FC-33AEA45DCB27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C815AD-F8D1-45F4-94EC-7472D965F54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CAB6B8-8BE9-40AD-BFC8-BABC5380A877}"/>
              </a:ext>
            </a:extLst>
          </p:cNvPr>
          <p:cNvSpPr txBox="1"/>
          <p:nvPr/>
        </p:nvSpPr>
        <p:spPr>
          <a:xfrm>
            <a:off x="1671297" y="2032803"/>
            <a:ext cx="365805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0016D-14BC-4A33-A86B-E62AF20A4C0D}"/>
              </a:ext>
            </a:extLst>
          </p:cNvPr>
          <p:cNvSpPr txBox="1"/>
          <p:nvPr/>
        </p:nvSpPr>
        <p:spPr>
          <a:xfrm>
            <a:off x="2936794" y="2062260"/>
            <a:ext cx="362791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Node J.S.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의 특징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C5D33-1D04-4599-ABD3-6F6967F6C2DC}"/>
              </a:ext>
            </a:extLst>
          </p:cNvPr>
          <p:cNvSpPr/>
          <p:nvPr/>
        </p:nvSpPr>
        <p:spPr>
          <a:xfrm>
            <a:off x="1270000" y="319732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4DF0A2-4694-4805-8E9F-35F6B4D1BBD4}"/>
              </a:ext>
            </a:extLst>
          </p:cNvPr>
          <p:cNvSpPr/>
          <p:nvPr/>
        </p:nvSpPr>
        <p:spPr>
          <a:xfrm>
            <a:off x="2679700" y="319732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6ADF3-CECA-4177-A567-AE4EB7213D01}"/>
              </a:ext>
            </a:extLst>
          </p:cNvPr>
          <p:cNvSpPr txBox="1"/>
          <p:nvPr/>
        </p:nvSpPr>
        <p:spPr>
          <a:xfrm>
            <a:off x="1615994" y="3352306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44571-5B48-4367-A063-2438DFD2B1DA}"/>
              </a:ext>
            </a:extLst>
          </p:cNvPr>
          <p:cNvSpPr txBox="1"/>
          <p:nvPr/>
        </p:nvSpPr>
        <p:spPr>
          <a:xfrm>
            <a:off x="2936794" y="3381763"/>
            <a:ext cx="4070345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</a:rPr>
              <a:t>Node J.S.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</a:rPr>
              <a:t>의 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</a:rPr>
              <a:t>장단점</a:t>
            </a:r>
            <a:endParaRPr lang="ko-KR" altLang="en-US" sz="3600" b="1" spc="-15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FDBBD5-F9E4-46C3-83C4-916C981197DC}"/>
              </a:ext>
            </a:extLst>
          </p:cNvPr>
          <p:cNvGrpSpPr/>
          <p:nvPr/>
        </p:nvGrpSpPr>
        <p:grpSpPr>
          <a:xfrm>
            <a:off x="1270000" y="4516827"/>
            <a:ext cx="9652000" cy="1044000"/>
            <a:chOff x="1866900" y="1511299"/>
            <a:chExt cx="9652000" cy="1155699"/>
          </a:xfrm>
          <a:solidFill>
            <a:schemeClr val="accent5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03C8AC1-9940-497D-A45C-2F133CA220D5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FD37EB-E0D6-4F6E-A469-26079D7496CE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4EADCF-5754-41EB-A7C0-53C9B80A3C02}"/>
              </a:ext>
            </a:extLst>
          </p:cNvPr>
          <p:cNvSpPr txBox="1"/>
          <p:nvPr/>
        </p:nvSpPr>
        <p:spPr>
          <a:xfrm>
            <a:off x="1615994" y="4671807"/>
            <a:ext cx="476412" cy="70788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7FB85-7826-476D-9D2C-3C6AD6E3D8AF}"/>
              </a:ext>
            </a:extLst>
          </p:cNvPr>
          <p:cNvSpPr txBox="1"/>
          <p:nvPr/>
        </p:nvSpPr>
        <p:spPr>
          <a:xfrm>
            <a:off x="2936794" y="4701264"/>
            <a:ext cx="5820824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</a:rPr>
              <a:t>Node J.S</a:t>
            </a:r>
            <a:r>
              <a:rPr lang="en-US" altLang="ko-KR" sz="3600" b="1" spc="-150" dirty="0" smtClean="0">
                <a:solidFill>
                  <a:schemeClr val="bg1"/>
                </a:solidFill>
                <a:latin typeface="+mj-ea"/>
              </a:rPr>
              <a:t>.</a:t>
            </a:r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</a:rPr>
              <a:t>가 사용되는 사례 </a:t>
            </a:r>
            <a:endParaRPr lang="ko-KR" altLang="en-US" sz="3600" b="1" spc="-15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FB28-185D-4389-8C1E-1C3F6125D0D6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DF5D50-C445-485F-BD6E-61FC9FA62DC0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D5F502-6BA4-43DC-9CBF-5933A705AC52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72C91-9292-4A11-BBF4-397C6D18F893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635C0-A076-4417-8066-32745E834AC7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72F1B-EA62-459C-9BC9-B6DB1BE158DE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0E80A-3FF5-49F1-B465-68D983239544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275A1-3AA7-453D-917F-23143203452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AEC34-B6DF-4076-849D-2D110F288785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C1F403-7314-438D-90C7-3B6283A94F9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8B5BC-2E40-41BD-A614-E79363AED10B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DA350-3880-4E43-A7E4-D0A8B81B23EB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FD60B-0CB3-4BB3-942B-60A5C39F7430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DFFF3-B3EA-4351-9982-7A0432F1427E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AE030-7A21-40B3-BB68-3A18176AF64B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CB27F-B9F6-44D2-98B2-166991B5FB18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1092368" y="563316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87540" y="563316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9082712" y="563316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952241" y="5525951"/>
            <a:ext cx="2234634" cy="6145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947413" y="5525950"/>
            <a:ext cx="2234634" cy="614545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942585" y="5525949"/>
            <a:ext cx="2234634" cy="614545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1232</Words>
  <Application>Microsoft Office PowerPoint</Application>
  <PresentationFormat>와이드스크린</PresentationFormat>
  <Paragraphs>216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dw-023</cp:lastModifiedBy>
  <cp:revision>27</cp:revision>
  <dcterms:created xsi:type="dcterms:W3CDTF">2020-10-10T02:21:24Z</dcterms:created>
  <dcterms:modified xsi:type="dcterms:W3CDTF">2022-09-01T23:43:23Z</dcterms:modified>
</cp:coreProperties>
</file>